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65" r:id="rId2"/>
    <p:sldId id="269" r:id="rId3"/>
    <p:sldId id="267" r:id="rId4"/>
    <p:sldId id="263" r:id="rId5"/>
    <p:sldId id="268" r:id="rId6"/>
    <p:sldId id="270" r:id="rId7"/>
    <p:sldId id="266" r:id="rId8"/>
    <p:sldId id="271" r:id="rId9"/>
    <p:sldId id="27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955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286C7C-0F95-437E-A99E-8990EA755966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136094AB-5003-4160-9A3E-CC238F23F0BF}">
      <dgm:prSet phldrT="[Text]" phldr="1" custT="1"/>
      <dgm:spPr>
        <a:solidFill>
          <a:schemeClr val="bg1">
            <a:lumMod val="25000"/>
          </a:schemeClr>
        </a:solidFill>
      </dgm:spPr>
      <dgm:t>
        <a:bodyPr/>
        <a:lstStyle/>
        <a:p>
          <a:endParaRPr lang="en-US" sz="800"/>
        </a:p>
      </dgm:t>
    </dgm:pt>
    <dgm:pt modelId="{D98E1E8A-C4EA-4872-8BA7-33E2A4E6999C}" type="parTrans" cxnId="{884367E0-9B07-47D3-A76F-08FEE1F1567B}">
      <dgm:prSet/>
      <dgm:spPr/>
      <dgm:t>
        <a:bodyPr/>
        <a:lstStyle/>
        <a:p>
          <a:endParaRPr lang="en-US" sz="800"/>
        </a:p>
      </dgm:t>
    </dgm:pt>
    <dgm:pt modelId="{042BFD8F-516B-4B28-B24F-5DE3A218AC1B}" type="sibTrans" cxnId="{884367E0-9B07-47D3-A76F-08FEE1F1567B}">
      <dgm:prSet/>
      <dgm:spPr/>
      <dgm:t>
        <a:bodyPr/>
        <a:lstStyle/>
        <a:p>
          <a:endParaRPr lang="en-US" sz="800"/>
        </a:p>
      </dgm:t>
    </dgm:pt>
    <dgm:pt modelId="{2065EDBD-5F19-4CB2-8B34-CB6894F11BF1}">
      <dgm:prSet phldrT="[Text]" phldr="1" custT="1"/>
      <dgm:spPr>
        <a:solidFill>
          <a:schemeClr val="bg1">
            <a:lumMod val="25000"/>
          </a:schemeClr>
        </a:solidFill>
      </dgm:spPr>
      <dgm:t>
        <a:bodyPr/>
        <a:lstStyle/>
        <a:p>
          <a:endParaRPr lang="en-US" sz="800"/>
        </a:p>
      </dgm:t>
    </dgm:pt>
    <dgm:pt modelId="{5EF02755-70E8-4AAC-ACCF-51BEA0B7E722}" type="parTrans" cxnId="{F3124417-A6CC-4F2D-9C14-D757E6E2DDAB}">
      <dgm:prSet/>
      <dgm:spPr/>
      <dgm:t>
        <a:bodyPr/>
        <a:lstStyle/>
        <a:p>
          <a:endParaRPr lang="en-US" sz="800"/>
        </a:p>
      </dgm:t>
    </dgm:pt>
    <dgm:pt modelId="{F69C57E8-0975-4871-AF10-19E8B678AC69}" type="sibTrans" cxnId="{F3124417-A6CC-4F2D-9C14-D757E6E2DDAB}">
      <dgm:prSet/>
      <dgm:spPr/>
      <dgm:t>
        <a:bodyPr/>
        <a:lstStyle/>
        <a:p>
          <a:endParaRPr lang="en-US" sz="800"/>
        </a:p>
      </dgm:t>
    </dgm:pt>
    <dgm:pt modelId="{E397E45E-3FF2-405A-A344-0E0EDFCEFD59}">
      <dgm:prSet phldrT="[Text]" phldr="1" custT="1"/>
      <dgm:spPr>
        <a:solidFill>
          <a:schemeClr val="bg1">
            <a:lumMod val="25000"/>
          </a:schemeClr>
        </a:solidFill>
      </dgm:spPr>
      <dgm:t>
        <a:bodyPr/>
        <a:lstStyle/>
        <a:p>
          <a:endParaRPr lang="en-US" sz="800"/>
        </a:p>
      </dgm:t>
    </dgm:pt>
    <dgm:pt modelId="{B7037D35-DE15-4E58-9B89-7A6D3F06C2B4}" type="sibTrans" cxnId="{74BC6D8F-7560-4D42-B4EF-F51C5408C63C}">
      <dgm:prSet/>
      <dgm:spPr/>
      <dgm:t>
        <a:bodyPr/>
        <a:lstStyle/>
        <a:p>
          <a:endParaRPr lang="en-US" sz="800"/>
        </a:p>
      </dgm:t>
    </dgm:pt>
    <dgm:pt modelId="{2B5E7955-B448-4D0F-93FE-4F83121669DB}" type="parTrans" cxnId="{74BC6D8F-7560-4D42-B4EF-F51C5408C63C}">
      <dgm:prSet/>
      <dgm:spPr/>
      <dgm:t>
        <a:bodyPr/>
        <a:lstStyle/>
        <a:p>
          <a:endParaRPr lang="en-US" sz="800"/>
        </a:p>
      </dgm:t>
    </dgm:pt>
    <dgm:pt modelId="{13DA5C52-6C36-4C35-8384-A34A32C6C297}" type="pres">
      <dgm:prSet presAssocID="{17286C7C-0F95-437E-A99E-8990EA755966}" presName="compositeShape" presStyleCnt="0">
        <dgm:presLayoutVars>
          <dgm:chMax val="7"/>
          <dgm:dir/>
          <dgm:resizeHandles val="exact"/>
        </dgm:presLayoutVars>
      </dgm:prSet>
      <dgm:spPr/>
    </dgm:pt>
    <dgm:pt modelId="{EA203DD0-C986-4E62-AD8E-F32AEB468BD3}" type="pres">
      <dgm:prSet presAssocID="{17286C7C-0F95-437E-A99E-8990EA755966}" presName="wedge1" presStyleLbl="node1" presStyleIdx="0" presStyleCnt="3"/>
      <dgm:spPr/>
    </dgm:pt>
    <dgm:pt modelId="{08034334-F250-419C-933B-5DDF7320EE3A}" type="pres">
      <dgm:prSet presAssocID="{17286C7C-0F95-437E-A99E-8990EA755966}" presName="dummy1a" presStyleCnt="0"/>
      <dgm:spPr/>
    </dgm:pt>
    <dgm:pt modelId="{1F941DCB-28B2-483A-AABA-17FD81FC7759}" type="pres">
      <dgm:prSet presAssocID="{17286C7C-0F95-437E-A99E-8990EA755966}" presName="dummy1b" presStyleCnt="0"/>
      <dgm:spPr/>
    </dgm:pt>
    <dgm:pt modelId="{D7143D88-32ED-4674-8B58-0652A7C2B1D8}" type="pres">
      <dgm:prSet presAssocID="{17286C7C-0F95-437E-A99E-8990EA755966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7C1C52EC-A6ED-48FD-AFAD-5265CCC3AE32}" type="pres">
      <dgm:prSet presAssocID="{17286C7C-0F95-437E-A99E-8990EA755966}" presName="wedge2" presStyleLbl="node1" presStyleIdx="1" presStyleCnt="3"/>
      <dgm:spPr/>
    </dgm:pt>
    <dgm:pt modelId="{FC536E70-C7EC-48B1-BC42-9A14B69380CB}" type="pres">
      <dgm:prSet presAssocID="{17286C7C-0F95-437E-A99E-8990EA755966}" presName="dummy2a" presStyleCnt="0"/>
      <dgm:spPr/>
    </dgm:pt>
    <dgm:pt modelId="{90775B75-A6F2-4BF3-B5CE-3855189EF5BB}" type="pres">
      <dgm:prSet presAssocID="{17286C7C-0F95-437E-A99E-8990EA755966}" presName="dummy2b" presStyleCnt="0"/>
      <dgm:spPr/>
    </dgm:pt>
    <dgm:pt modelId="{66CA98DF-96AF-49A4-82E4-93AE08923478}" type="pres">
      <dgm:prSet presAssocID="{17286C7C-0F95-437E-A99E-8990EA755966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59479A73-9F99-4E6C-9923-E099C515D57C}" type="pres">
      <dgm:prSet presAssocID="{17286C7C-0F95-437E-A99E-8990EA755966}" presName="wedge3" presStyleLbl="node1" presStyleIdx="2" presStyleCnt="3"/>
      <dgm:spPr/>
    </dgm:pt>
    <dgm:pt modelId="{08771F15-A9B1-499E-87CF-37E4E8BA5C2B}" type="pres">
      <dgm:prSet presAssocID="{17286C7C-0F95-437E-A99E-8990EA755966}" presName="dummy3a" presStyleCnt="0"/>
      <dgm:spPr/>
    </dgm:pt>
    <dgm:pt modelId="{BC1D3CDA-0E10-4653-8EC6-B36D73279517}" type="pres">
      <dgm:prSet presAssocID="{17286C7C-0F95-437E-A99E-8990EA755966}" presName="dummy3b" presStyleCnt="0"/>
      <dgm:spPr/>
    </dgm:pt>
    <dgm:pt modelId="{7A158788-1028-4BFF-A2E8-CC5B1DC2A4BD}" type="pres">
      <dgm:prSet presAssocID="{17286C7C-0F95-437E-A99E-8990EA755966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60423BC8-8964-4CF8-8FC2-33556C5DA323}" type="pres">
      <dgm:prSet presAssocID="{042BFD8F-516B-4B28-B24F-5DE3A218AC1B}" presName="arrowWedge1" presStyleLbl="fgSibTrans2D1" presStyleIdx="0" presStyleCnt="3"/>
      <dgm:spPr/>
    </dgm:pt>
    <dgm:pt modelId="{230AC6F4-1C32-4F3F-B679-F04E5E136E13}" type="pres">
      <dgm:prSet presAssocID="{F69C57E8-0975-4871-AF10-19E8B678AC69}" presName="arrowWedge2" presStyleLbl="fgSibTrans2D1" presStyleIdx="1" presStyleCnt="3"/>
      <dgm:spPr/>
    </dgm:pt>
    <dgm:pt modelId="{981B47A1-E31D-4989-AB92-25BA092854AB}" type="pres">
      <dgm:prSet presAssocID="{B7037D35-DE15-4E58-9B89-7A6D3F06C2B4}" presName="arrowWedge3" presStyleLbl="fgSibTrans2D1" presStyleIdx="2" presStyleCnt="3"/>
      <dgm:spPr/>
    </dgm:pt>
  </dgm:ptLst>
  <dgm:cxnLst>
    <dgm:cxn modelId="{F3124417-A6CC-4F2D-9C14-D757E6E2DDAB}" srcId="{17286C7C-0F95-437E-A99E-8990EA755966}" destId="{2065EDBD-5F19-4CB2-8B34-CB6894F11BF1}" srcOrd="1" destOrd="0" parTransId="{5EF02755-70E8-4AAC-ACCF-51BEA0B7E722}" sibTransId="{F69C57E8-0975-4871-AF10-19E8B678AC69}"/>
    <dgm:cxn modelId="{F7EFC2A7-766F-4CC8-B241-EBCAC95DB5B8}" type="presOf" srcId="{17286C7C-0F95-437E-A99E-8990EA755966}" destId="{13DA5C52-6C36-4C35-8384-A34A32C6C297}" srcOrd="0" destOrd="0" presId="urn:microsoft.com/office/officeart/2005/8/layout/cycle8"/>
    <dgm:cxn modelId="{C9938FB8-2CA2-4E3E-A6F3-BE3A39B30F7A}" type="presOf" srcId="{2065EDBD-5F19-4CB2-8B34-CB6894F11BF1}" destId="{66CA98DF-96AF-49A4-82E4-93AE08923478}" srcOrd="1" destOrd="0" presId="urn:microsoft.com/office/officeart/2005/8/layout/cycle8"/>
    <dgm:cxn modelId="{A2EAB8A1-540F-436F-9D32-4168351E9AF8}" type="presOf" srcId="{136094AB-5003-4160-9A3E-CC238F23F0BF}" destId="{D7143D88-32ED-4674-8B58-0652A7C2B1D8}" srcOrd="1" destOrd="0" presId="urn:microsoft.com/office/officeart/2005/8/layout/cycle8"/>
    <dgm:cxn modelId="{BACCD7E7-385D-4EAD-8E98-25AF0EC857E9}" type="presOf" srcId="{E397E45E-3FF2-405A-A344-0E0EDFCEFD59}" destId="{59479A73-9F99-4E6C-9923-E099C515D57C}" srcOrd="0" destOrd="0" presId="urn:microsoft.com/office/officeart/2005/8/layout/cycle8"/>
    <dgm:cxn modelId="{884367E0-9B07-47D3-A76F-08FEE1F1567B}" srcId="{17286C7C-0F95-437E-A99E-8990EA755966}" destId="{136094AB-5003-4160-9A3E-CC238F23F0BF}" srcOrd="0" destOrd="0" parTransId="{D98E1E8A-C4EA-4872-8BA7-33E2A4E6999C}" sibTransId="{042BFD8F-516B-4B28-B24F-5DE3A218AC1B}"/>
    <dgm:cxn modelId="{213D014F-D06A-498F-B54B-279C83FFC165}" type="presOf" srcId="{E397E45E-3FF2-405A-A344-0E0EDFCEFD59}" destId="{7A158788-1028-4BFF-A2E8-CC5B1DC2A4BD}" srcOrd="1" destOrd="0" presId="urn:microsoft.com/office/officeart/2005/8/layout/cycle8"/>
    <dgm:cxn modelId="{CFF4D07D-9AC9-49DD-BC62-DD566196A9ED}" type="presOf" srcId="{136094AB-5003-4160-9A3E-CC238F23F0BF}" destId="{EA203DD0-C986-4E62-AD8E-F32AEB468BD3}" srcOrd="0" destOrd="0" presId="urn:microsoft.com/office/officeart/2005/8/layout/cycle8"/>
    <dgm:cxn modelId="{6B39DEAB-4534-4AEA-9986-7BCFF054435E}" type="presOf" srcId="{2065EDBD-5F19-4CB2-8B34-CB6894F11BF1}" destId="{7C1C52EC-A6ED-48FD-AFAD-5265CCC3AE32}" srcOrd="0" destOrd="0" presId="urn:microsoft.com/office/officeart/2005/8/layout/cycle8"/>
    <dgm:cxn modelId="{74BC6D8F-7560-4D42-B4EF-F51C5408C63C}" srcId="{17286C7C-0F95-437E-A99E-8990EA755966}" destId="{E397E45E-3FF2-405A-A344-0E0EDFCEFD59}" srcOrd="2" destOrd="0" parTransId="{2B5E7955-B448-4D0F-93FE-4F83121669DB}" sibTransId="{B7037D35-DE15-4E58-9B89-7A6D3F06C2B4}"/>
    <dgm:cxn modelId="{C95B1D77-1B32-4011-9BA1-543BD8526165}" type="presParOf" srcId="{13DA5C52-6C36-4C35-8384-A34A32C6C297}" destId="{EA203DD0-C986-4E62-AD8E-F32AEB468BD3}" srcOrd="0" destOrd="0" presId="urn:microsoft.com/office/officeart/2005/8/layout/cycle8"/>
    <dgm:cxn modelId="{8133DBEB-93F3-4009-B5DD-7D078FC90A78}" type="presParOf" srcId="{13DA5C52-6C36-4C35-8384-A34A32C6C297}" destId="{08034334-F250-419C-933B-5DDF7320EE3A}" srcOrd="1" destOrd="0" presId="urn:microsoft.com/office/officeart/2005/8/layout/cycle8"/>
    <dgm:cxn modelId="{8ED2127D-E14E-488E-9C7C-FB896AD654BD}" type="presParOf" srcId="{13DA5C52-6C36-4C35-8384-A34A32C6C297}" destId="{1F941DCB-28B2-483A-AABA-17FD81FC7759}" srcOrd="2" destOrd="0" presId="urn:microsoft.com/office/officeart/2005/8/layout/cycle8"/>
    <dgm:cxn modelId="{A7A71207-C5DC-41E5-BC30-0A0FF43BDA95}" type="presParOf" srcId="{13DA5C52-6C36-4C35-8384-A34A32C6C297}" destId="{D7143D88-32ED-4674-8B58-0652A7C2B1D8}" srcOrd="3" destOrd="0" presId="urn:microsoft.com/office/officeart/2005/8/layout/cycle8"/>
    <dgm:cxn modelId="{7E04AC99-6A81-4F4F-A7B1-0D133229AC1C}" type="presParOf" srcId="{13DA5C52-6C36-4C35-8384-A34A32C6C297}" destId="{7C1C52EC-A6ED-48FD-AFAD-5265CCC3AE32}" srcOrd="4" destOrd="0" presId="urn:microsoft.com/office/officeart/2005/8/layout/cycle8"/>
    <dgm:cxn modelId="{7387D17D-DC35-4730-9169-21C00579F3D4}" type="presParOf" srcId="{13DA5C52-6C36-4C35-8384-A34A32C6C297}" destId="{FC536E70-C7EC-48B1-BC42-9A14B69380CB}" srcOrd="5" destOrd="0" presId="urn:microsoft.com/office/officeart/2005/8/layout/cycle8"/>
    <dgm:cxn modelId="{F7A8068F-63EC-4A32-B2E7-C6201D9429E1}" type="presParOf" srcId="{13DA5C52-6C36-4C35-8384-A34A32C6C297}" destId="{90775B75-A6F2-4BF3-B5CE-3855189EF5BB}" srcOrd="6" destOrd="0" presId="urn:microsoft.com/office/officeart/2005/8/layout/cycle8"/>
    <dgm:cxn modelId="{29BEA4EA-E6D5-4461-A77F-C10FC8FAA71C}" type="presParOf" srcId="{13DA5C52-6C36-4C35-8384-A34A32C6C297}" destId="{66CA98DF-96AF-49A4-82E4-93AE08923478}" srcOrd="7" destOrd="0" presId="urn:microsoft.com/office/officeart/2005/8/layout/cycle8"/>
    <dgm:cxn modelId="{75686FFE-C3BA-47FC-B2F0-EFA6D17A265E}" type="presParOf" srcId="{13DA5C52-6C36-4C35-8384-A34A32C6C297}" destId="{59479A73-9F99-4E6C-9923-E099C515D57C}" srcOrd="8" destOrd="0" presId="urn:microsoft.com/office/officeart/2005/8/layout/cycle8"/>
    <dgm:cxn modelId="{58EE465A-2211-4C77-B979-16478D405DC9}" type="presParOf" srcId="{13DA5C52-6C36-4C35-8384-A34A32C6C297}" destId="{08771F15-A9B1-499E-87CF-37E4E8BA5C2B}" srcOrd="9" destOrd="0" presId="urn:microsoft.com/office/officeart/2005/8/layout/cycle8"/>
    <dgm:cxn modelId="{89267AC6-43C0-498D-8B24-9795559E3DB9}" type="presParOf" srcId="{13DA5C52-6C36-4C35-8384-A34A32C6C297}" destId="{BC1D3CDA-0E10-4653-8EC6-B36D73279517}" srcOrd="10" destOrd="0" presId="urn:microsoft.com/office/officeart/2005/8/layout/cycle8"/>
    <dgm:cxn modelId="{4209EBF6-2101-4C01-A143-963F77ABCA02}" type="presParOf" srcId="{13DA5C52-6C36-4C35-8384-A34A32C6C297}" destId="{7A158788-1028-4BFF-A2E8-CC5B1DC2A4BD}" srcOrd="11" destOrd="0" presId="urn:microsoft.com/office/officeart/2005/8/layout/cycle8"/>
    <dgm:cxn modelId="{FBFBD958-F948-4F7E-A68B-1C9F19E3CEF9}" type="presParOf" srcId="{13DA5C52-6C36-4C35-8384-A34A32C6C297}" destId="{60423BC8-8964-4CF8-8FC2-33556C5DA323}" srcOrd="12" destOrd="0" presId="urn:microsoft.com/office/officeart/2005/8/layout/cycle8"/>
    <dgm:cxn modelId="{1A80C147-B5A8-4732-8434-9B7644044788}" type="presParOf" srcId="{13DA5C52-6C36-4C35-8384-A34A32C6C297}" destId="{230AC6F4-1C32-4F3F-B679-F04E5E136E13}" srcOrd="13" destOrd="0" presId="urn:microsoft.com/office/officeart/2005/8/layout/cycle8"/>
    <dgm:cxn modelId="{F8CEEAAB-9C09-4DAD-A5E2-7D1286B46A48}" type="presParOf" srcId="{13DA5C52-6C36-4C35-8384-A34A32C6C297}" destId="{981B47A1-E31D-4989-AB92-25BA092854AB}" srcOrd="14" destOrd="0" presId="urn:microsoft.com/office/officeart/2005/8/layout/cycle8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286C7C-0F95-437E-A99E-8990EA755966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</dgm:pt>
    <dgm:pt modelId="{136094AB-5003-4160-9A3E-CC238F23F0BF}">
      <dgm:prSet phldrT="[Text]" phldr="1" custT="1"/>
      <dgm:spPr>
        <a:solidFill>
          <a:schemeClr val="bg1">
            <a:lumMod val="25000"/>
          </a:schemeClr>
        </a:solidFill>
      </dgm:spPr>
      <dgm:t>
        <a:bodyPr/>
        <a:lstStyle/>
        <a:p>
          <a:endParaRPr lang="en-US" sz="800"/>
        </a:p>
      </dgm:t>
    </dgm:pt>
    <dgm:pt modelId="{D98E1E8A-C4EA-4872-8BA7-33E2A4E6999C}" type="parTrans" cxnId="{884367E0-9B07-47D3-A76F-08FEE1F1567B}">
      <dgm:prSet/>
      <dgm:spPr/>
      <dgm:t>
        <a:bodyPr/>
        <a:lstStyle/>
        <a:p>
          <a:endParaRPr lang="en-US" sz="800"/>
        </a:p>
      </dgm:t>
    </dgm:pt>
    <dgm:pt modelId="{042BFD8F-516B-4B28-B24F-5DE3A218AC1B}" type="sibTrans" cxnId="{884367E0-9B07-47D3-A76F-08FEE1F1567B}">
      <dgm:prSet/>
      <dgm:spPr/>
      <dgm:t>
        <a:bodyPr/>
        <a:lstStyle/>
        <a:p>
          <a:endParaRPr lang="en-US" sz="800"/>
        </a:p>
      </dgm:t>
    </dgm:pt>
    <dgm:pt modelId="{2065EDBD-5F19-4CB2-8B34-CB6894F11BF1}">
      <dgm:prSet phldrT="[Text]" phldr="1" custT="1"/>
      <dgm:spPr>
        <a:solidFill>
          <a:schemeClr val="bg1">
            <a:lumMod val="25000"/>
          </a:schemeClr>
        </a:solidFill>
      </dgm:spPr>
      <dgm:t>
        <a:bodyPr/>
        <a:lstStyle/>
        <a:p>
          <a:endParaRPr lang="en-US" sz="800"/>
        </a:p>
      </dgm:t>
    </dgm:pt>
    <dgm:pt modelId="{5EF02755-70E8-4AAC-ACCF-51BEA0B7E722}" type="parTrans" cxnId="{F3124417-A6CC-4F2D-9C14-D757E6E2DDAB}">
      <dgm:prSet/>
      <dgm:spPr/>
      <dgm:t>
        <a:bodyPr/>
        <a:lstStyle/>
        <a:p>
          <a:endParaRPr lang="en-US" sz="800"/>
        </a:p>
      </dgm:t>
    </dgm:pt>
    <dgm:pt modelId="{F69C57E8-0975-4871-AF10-19E8B678AC69}" type="sibTrans" cxnId="{F3124417-A6CC-4F2D-9C14-D757E6E2DDAB}">
      <dgm:prSet/>
      <dgm:spPr/>
      <dgm:t>
        <a:bodyPr/>
        <a:lstStyle/>
        <a:p>
          <a:endParaRPr lang="en-US" sz="800"/>
        </a:p>
      </dgm:t>
    </dgm:pt>
    <dgm:pt modelId="{E397E45E-3FF2-405A-A344-0E0EDFCEFD59}">
      <dgm:prSet phldrT="[Text]" phldr="1" custT="1"/>
      <dgm:spPr>
        <a:solidFill>
          <a:schemeClr val="bg1">
            <a:lumMod val="25000"/>
          </a:schemeClr>
        </a:solidFill>
      </dgm:spPr>
      <dgm:t>
        <a:bodyPr/>
        <a:lstStyle/>
        <a:p>
          <a:endParaRPr lang="en-US" sz="800"/>
        </a:p>
      </dgm:t>
    </dgm:pt>
    <dgm:pt modelId="{B7037D35-DE15-4E58-9B89-7A6D3F06C2B4}" type="sibTrans" cxnId="{74BC6D8F-7560-4D42-B4EF-F51C5408C63C}">
      <dgm:prSet/>
      <dgm:spPr/>
      <dgm:t>
        <a:bodyPr/>
        <a:lstStyle/>
        <a:p>
          <a:endParaRPr lang="en-US" sz="800"/>
        </a:p>
      </dgm:t>
    </dgm:pt>
    <dgm:pt modelId="{2B5E7955-B448-4D0F-93FE-4F83121669DB}" type="parTrans" cxnId="{74BC6D8F-7560-4D42-B4EF-F51C5408C63C}">
      <dgm:prSet/>
      <dgm:spPr/>
      <dgm:t>
        <a:bodyPr/>
        <a:lstStyle/>
        <a:p>
          <a:endParaRPr lang="en-US" sz="800"/>
        </a:p>
      </dgm:t>
    </dgm:pt>
    <dgm:pt modelId="{13DA5C52-6C36-4C35-8384-A34A32C6C297}" type="pres">
      <dgm:prSet presAssocID="{17286C7C-0F95-437E-A99E-8990EA755966}" presName="compositeShape" presStyleCnt="0">
        <dgm:presLayoutVars>
          <dgm:chMax val="7"/>
          <dgm:dir/>
          <dgm:resizeHandles val="exact"/>
        </dgm:presLayoutVars>
      </dgm:prSet>
      <dgm:spPr/>
    </dgm:pt>
    <dgm:pt modelId="{EA203DD0-C986-4E62-AD8E-F32AEB468BD3}" type="pres">
      <dgm:prSet presAssocID="{17286C7C-0F95-437E-A99E-8990EA755966}" presName="wedge1" presStyleLbl="node1" presStyleIdx="0" presStyleCnt="3"/>
      <dgm:spPr/>
    </dgm:pt>
    <dgm:pt modelId="{08034334-F250-419C-933B-5DDF7320EE3A}" type="pres">
      <dgm:prSet presAssocID="{17286C7C-0F95-437E-A99E-8990EA755966}" presName="dummy1a" presStyleCnt="0"/>
      <dgm:spPr/>
    </dgm:pt>
    <dgm:pt modelId="{1F941DCB-28B2-483A-AABA-17FD81FC7759}" type="pres">
      <dgm:prSet presAssocID="{17286C7C-0F95-437E-A99E-8990EA755966}" presName="dummy1b" presStyleCnt="0"/>
      <dgm:spPr/>
    </dgm:pt>
    <dgm:pt modelId="{D7143D88-32ED-4674-8B58-0652A7C2B1D8}" type="pres">
      <dgm:prSet presAssocID="{17286C7C-0F95-437E-A99E-8990EA755966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7C1C52EC-A6ED-48FD-AFAD-5265CCC3AE32}" type="pres">
      <dgm:prSet presAssocID="{17286C7C-0F95-437E-A99E-8990EA755966}" presName="wedge2" presStyleLbl="node1" presStyleIdx="1" presStyleCnt="3"/>
      <dgm:spPr/>
    </dgm:pt>
    <dgm:pt modelId="{FC536E70-C7EC-48B1-BC42-9A14B69380CB}" type="pres">
      <dgm:prSet presAssocID="{17286C7C-0F95-437E-A99E-8990EA755966}" presName="dummy2a" presStyleCnt="0"/>
      <dgm:spPr/>
    </dgm:pt>
    <dgm:pt modelId="{90775B75-A6F2-4BF3-B5CE-3855189EF5BB}" type="pres">
      <dgm:prSet presAssocID="{17286C7C-0F95-437E-A99E-8990EA755966}" presName="dummy2b" presStyleCnt="0"/>
      <dgm:spPr/>
    </dgm:pt>
    <dgm:pt modelId="{66CA98DF-96AF-49A4-82E4-93AE08923478}" type="pres">
      <dgm:prSet presAssocID="{17286C7C-0F95-437E-A99E-8990EA755966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59479A73-9F99-4E6C-9923-E099C515D57C}" type="pres">
      <dgm:prSet presAssocID="{17286C7C-0F95-437E-A99E-8990EA755966}" presName="wedge3" presStyleLbl="node1" presStyleIdx="2" presStyleCnt="3"/>
      <dgm:spPr/>
    </dgm:pt>
    <dgm:pt modelId="{08771F15-A9B1-499E-87CF-37E4E8BA5C2B}" type="pres">
      <dgm:prSet presAssocID="{17286C7C-0F95-437E-A99E-8990EA755966}" presName="dummy3a" presStyleCnt="0"/>
      <dgm:spPr/>
    </dgm:pt>
    <dgm:pt modelId="{BC1D3CDA-0E10-4653-8EC6-B36D73279517}" type="pres">
      <dgm:prSet presAssocID="{17286C7C-0F95-437E-A99E-8990EA755966}" presName="dummy3b" presStyleCnt="0"/>
      <dgm:spPr/>
    </dgm:pt>
    <dgm:pt modelId="{7A158788-1028-4BFF-A2E8-CC5B1DC2A4BD}" type="pres">
      <dgm:prSet presAssocID="{17286C7C-0F95-437E-A99E-8990EA755966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60423BC8-8964-4CF8-8FC2-33556C5DA323}" type="pres">
      <dgm:prSet presAssocID="{042BFD8F-516B-4B28-B24F-5DE3A218AC1B}" presName="arrowWedge1" presStyleLbl="fgSibTrans2D1" presStyleIdx="0" presStyleCnt="3"/>
      <dgm:spPr/>
    </dgm:pt>
    <dgm:pt modelId="{230AC6F4-1C32-4F3F-B679-F04E5E136E13}" type="pres">
      <dgm:prSet presAssocID="{F69C57E8-0975-4871-AF10-19E8B678AC69}" presName="arrowWedge2" presStyleLbl="fgSibTrans2D1" presStyleIdx="1" presStyleCnt="3"/>
      <dgm:spPr/>
    </dgm:pt>
    <dgm:pt modelId="{981B47A1-E31D-4989-AB92-25BA092854AB}" type="pres">
      <dgm:prSet presAssocID="{B7037D35-DE15-4E58-9B89-7A6D3F06C2B4}" presName="arrowWedge3" presStyleLbl="fgSibTrans2D1" presStyleIdx="2" presStyleCnt="3"/>
      <dgm:spPr/>
    </dgm:pt>
  </dgm:ptLst>
  <dgm:cxnLst>
    <dgm:cxn modelId="{F3124417-A6CC-4F2D-9C14-D757E6E2DDAB}" srcId="{17286C7C-0F95-437E-A99E-8990EA755966}" destId="{2065EDBD-5F19-4CB2-8B34-CB6894F11BF1}" srcOrd="1" destOrd="0" parTransId="{5EF02755-70E8-4AAC-ACCF-51BEA0B7E722}" sibTransId="{F69C57E8-0975-4871-AF10-19E8B678AC69}"/>
    <dgm:cxn modelId="{950F1434-0502-3D40-A476-D86F8E9F5939}" type="presOf" srcId="{17286C7C-0F95-437E-A99E-8990EA755966}" destId="{13DA5C52-6C36-4C35-8384-A34A32C6C297}" srcOrd="0" destOrd="0" presId="urn:microsoft.com/office/officeart/2005/8/layout/cycle8"/>
    <dgm:cxn modelId="{019C4541-6A23-A44A-AB47-9DFBA1154575}" type="presOf" srcId="{136094AB-5003-4160-9A3E-CC238F23F0BF}" destId="{D7143D88-32ED-4674-8B58-0652A7C2B1D8}" srcOrd="1" destOrd="0" presId="urn:microsoft.com/office/officeart/2005/8/layout/cycle8"/>
    <dgm:cxn modelId="{3109850E-D8C8-E348-AB7C-9AEDBBE10245}" type="presOf" srcId="{2065EDBD-5F19-4CB2-8B34-CB6894F11BF1}" destId="{66CA98DF-96AF-49A4-82E4-93AE08923478}" srcOrd="1" destOrd="0" presId="urn:microsoft.com/office/officeart/2005/8/layout/cycle8"/>
    <dgm:cxn modelId="{884367E0-9B07-47D3-A76F-08FEE1F1567B}" srcId="{17286C7C-0F95-437E-A99E-8990EA755966}" destId="{136094AB-5003-4160-9A3E-CC238F23F0BF}" srcOrd="0" destOrd="0" parTransId="{D98E1E8A-C4EA-4872-8BA7-33E2A4E6999C}" sibTransId="{042BFD8F-516B-4B28-B24F-5DE3A218AC1B}"/>
    <dgm:cxn modelId="{8058DB2C-9DA7-724F-B989-96709ADEE850}" type="presOf" srcId="{2065EDBD-5F19-4CB2-8B34-CB6894F11BF1}" destId="{7C1C52EC-A6ED-48FD-AFAD-5265CCC3AE32}" srcOrd="0" destOrd="0" presId="urn:microsoft.com/office/officeart/2005/8/layout/cycle8"/>
    <dgm:cxn modelId="{CA16D3AE-F97E-704E-9E1C-F40DB3C3C66D}" type="presOf" srcId="{136094AB-5003-4160-9A3E-CC238F23F0BF}" destId="{EA203DD0-C986-4E62-AD8E-F32AEB468BD3}" srcOrd="0" destOrd="0" presId="urn:microsoft.com/office/officeart/2005/8/layout/cycle8"/>
    <dgm:cxn modelId="{8F589E34-3F35-B944-A36C-0D3FF8CB4B8C}" type="presOf" srcId="{E397E45E-3FF2-405A-A344-0E0EDFCEFD59}" destId="{59479A73-9F99-4E6C-9923-E099C515D57C}" srcOrd="0" destOrd="0" presId="urn:microsoft.com/office/officeart/2005/8/layout/cycle8"/>
    <dgm:cxn modelId="{0666F149-2237-8B47-B88B-F82EAAE55B93}" type="presOf" srcId="{E397E45E-3FF2-405A-A344-0E0EDFCEFD59}" destId="{7A158788-1028-4BFF-A2E8-CC5B1DC2A4BD}" srcOrd="1" destOrd="0" presId="urn:microsoft.com/office/officeart/2005/8/layout/cycle8"/>
    <dgm:cxn modelId="{74BC6D8F-7560-4D42-B4EF-F51C5408C63C}" srcId="{17286C7C-0F95-437E-A99E-8990EA755966}" destId="{E397E45E-3FF2-405A-A344-0E0EDFCEFD59}" srcOrd="2" destOrd="0" parTransId="{2B5E7955-B448-4D0F-93FE-4F83121669DB}" sibTransId="{B7037D35-DE15-4E58-9B89-7A6D3F06C2B4}"/>
    <dgm:cxn modelId="{5A13ACF2-8B82-9C43-B047-61C826B98267}" type="presParOf" srcId="{13DA5C52-6C36-4C35-8384-A34A32C6C297}" destId="{EA203DD0-C986-4E62-AD8E-F32AEB468BD3}" srcOrd="0" destOrd="0" presId="urn:microsoft.com/office/officeart/2005/8/layout/cycle8"/>
    <dgm:cxn modelId="{014E9CB5-65BE-DC40-AF2E-1B1B18BD420B}" type="presParOf" srcId="{13DA5C52-6C36-4C35-8384-A34A32C6C297}" destId="{08034334-F250-419C-933B-5DDF7320EE3A}" srcOrd="1" destOrd="0" presId="urn:microsoft.com/office/officeart/2005/8/layout/cycle8"/>
    <dgm:cxn modelId="{94F60C11-5680-5D4A-93D6-8E37B5BB3689}" type="presParOf" srcId="{13DA5C52-6C36-4C35-8384-A34A32C6C297}" destId="{1F941DCB-28B2-483A-AABA-17FD81FC7759}" srcOrd="2" destOrd="0" presId="urn:microsoft.com/office/officeart/2005/8/layout/cycle8"/>
    <dgm:cxn modelId="{69241A5D-CEC4-884D-A460-5DE81DF423DB}" type="presParOf" srcId="{13DA5C52-6C36-4C35-8384-A34A32C6C297}" destId="{D7143D88-32ED-4674-8B58-0652A7C2B1D8}" srcOrd="3" destOrd="0" presId="urn:microsoft.com/office/officeart/2005/8/layout/cycle8"/>
    <dgm:cxn modelId="{F01B0862-3DD5-9E40-87B6-688378B110C8}" type="presParOf" srcId="{13DA5C52-6C36-4C35-8384-A34A32C6C297}" destId="{7C1C52EC-A6ED-48FD-AFAD-5265CCC3AE32}" srcOrd="4" destOrd="0" presId="urn:microsoft.com/office/officeart/2005/8/layout/cycle8"/>
    <dgm:cxn modelId="{C264FB37-CAFB-AF4D-887F-E044229ACB4A}" type="presParOf" srcId="{13DA5C52-6C36-4C35-8384-A34A32C6C297}" destId="{FC536E70-C7EC-48B1-BC42-9A14B69380CB}" srcOrd="5" destOrd="0" presId="urn:microsoft.com/office/officeart/2005/8/layout/cycle8"/>
    <dgm:cxn modelId="{995FE35F-7B56-A746-AE20-FDC21CB92FE2}" type="presParOf" srcId="{13DA5C52-6C36-4C35-8384-A34A32C6C297}" destId="{90775B75-A6F2-4BF3-B5CE-3855189EF5BB}" srcOrd="6" destOrd="0" presId="urn:microsoft.com/office/officeart/2005/8/layout/cycle8"/>
    <dgm:cxn modelId="{1C9DC365-5361-CE42-A2C7-4F3B3FA87037}" type="presParOf" srcId="{13DA5C52-6C36-4C35-8384-A34A32C6C297}" destId="{66CA98DF-96AF-49A4-82E4-93AE08923478}" srcOrd="7" destOrd="0" presId="urn:microsoft.com/office/officeart/2005/8/layout/cycle8"/>
    <dgm:cxn modelId="{2233102D-03B2-194A-86C5-39292F7FEE1E}" type="presParOf" srcId="{13DA5C52-6C36-4C35-8384-A34A32C6C297}" destId="{59479A73-9F99-4E6C-9923-E099C515D57C}" srcOrd="8" destOrd="0" presId="urn:microsoft.com/office/officeart/2005/8/layout/cycle8"/>
    <dgm:cxn modelId="{2F246302-23DF-B34A-9D3D-59F46BA4C926}" type="presParOf" srcId="{13DA5C52-6C36-4C35-8384-A34A32C6C297}" destId="{08771F15-A9B1-499E-87CF-37E4E8BA5C2B}" srcOrd="9" destOrd="0" presId="urn:microsoft.com/office/officeart/2005/8/layout/cycle8"/>
    <dgm:cxn modelId="{EAAA39A4-F913-BC4B-85B5-AC2D3D29FE0C}" type="presParOf" srcId="{13DA5C52-6C36-4C35-8384-A34A32C6C297}" destId="{BC1D3CDA-0E10-4653-8EC6-B36D73279517}" srcOrd="10" destOrd="0" presId="urn:microsoft.com/office/officeart/2005/8/layout/cycle8"/>
    <dgm:cxn modelId="{08C48710-8AF5-764A-81E3-8D2FA7194F37}" type="presParOf" srcId="{13DA5C52-6C36-4C35-8384-A34A32C6C297}" destId="{7A158788-1028-4BFF-A2E8-CC5B1DC2A4BD}" srcOrd="11" destOrd="0" presId="urn:microsoft.com/office/officeart/2005/8/layout/cycle8"/>
    <dgm:cxn modelId="{EEB36B76-2E74-8A4B-9C65-8FE7B25BFB0B}" type="presParOf" srcId="{13DA5C52-6C36-4C35-8384-A34A32C6C297}" destId="{60423BC8-8964-4CF8-8FC2-33556C5DA323}" srcOrd="12" destOrd="0" presId="urn:microsoft.com/office/officeart/2005/8/layout/cycle8"/>
    <dgm:cxn modelId="{8F24EF6D-1EE1-8442-8850-B5603E81902D}" type="presParOf" srcId="{13DA5C52-6C36-4C35-8384-A34A32C6C297}" destId="{230AC6F4-1C32-4F3F-B679-F04E5E136E13}" srcOrd="13" destOrd="0" presId="urn:microsoft.com/office/officeart/2005/8/layout/cycle8"/>
    <dgm:cxn modelId="{F73565CD-4A47-4142-BA12-C10A589F81A2}" type="presParOf" srcId="{13DA5C52-6C36-4C35-8384-A34A32C6C297}" destId="{981B47A1-E31D-4989-AB92-25BA092854AB}" srcOrd="14" destOrd="0" presId="urn:microsoft.com/office/officeart/2005/8/layout/cycle8"/>
  </dgm:cxnLst>
  <dgm:bg>
    <a:noFill/>
  </dgm:bg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1DBFB97-0483-4C85-BE5B-57A1B49D7B18}" type="doc">
      <dgm:prSet loTypeId="urn:microsoft.com/office/officeart/2005/8/layout/radial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C786975-CBA7-440E-AAA9-877691DC22F4}">
      <dgm:prSet phldrT="[Text]"/>
      <dgm:spPr/>
      <dgm:t>
        <a:bodyPr/>
        <a:lstStyle/>
        <a:p>
          <a:r>
            <a:rPr lang="en-US"/>
            <a:t>Environmental &amp; Spatial Analytics</a:t>
          </a:r>
        </a:p>
      </dgm:t>
    </dgm:pt>
    <dgm:pt modelId="{73051CD2-731D-4D80-90C4-19332D648487}" type="parTrans" cxnId="{DFBF22DB-0FA6-42FB-B49E-AF765EF3CB03}">
      <dgm:prSet/>
      <dgm:spPr/>
      <dgm:t>
        <a:bodyPr/>
        <a:lstStyle/>
        <a:p>
          <a:endParaRPr lang="en-US"/>
        </a:p>
      </dgm:t>
    </dgm:pt>
    <dgm:pt modelId="{6D322914-F1DD-4E43-8522-D92F472EB518}" type="sibTrans" cxnId="{DFBF22DB-0FA6-42FB-B49E-AF765EF3CB03}">
      <dgm:prSet/>
      <dgm:spPr/>
      <dgm:t>
        <a:bodyPr/>
        <a:lstStyle/>
        <a:p>
          <a:endParaRPr lang="en-US"/>
        </a:p>
      </dgm:t>
    </dgm:pt>
    <dgm:pt modelId="{4F93E465-9CE8-48E2-B100-C28DE481A71F}">
      <dgm:prSet phldrT="[Text]" custT="1"/>
      <dgm:spPr>
        <a:solidFill>
          <a:schemeClr val="tx2">
            <a:alpha val="50000"/>
          </a:schemeClr>
        </a:solidFill>
      </dgm:spPr>
      <dgm:t>
        <a:bodyPr/>
        <a:lstStyle/>
        <a:p>
          <a:r>
            <a:rPr lang="en-US" sz="1800"/>
            <a:t>Breeding</a:t>
          </a:r>
        </a:p>
      </dgm:t>
    </dgm:pt>
    <dgm:pt modelId="{4ECEF169-32EB-4D55-8226-D5C44CE8E657}" type="parTrans" cxnId="{D3FE8B04-494C-4784-BA09-BA04A872D25F}">
      <dgm:prSet/>
      <dgm:spPr/>
      <dgm:t>
        <a:bodyPr/>
        <a:lstStyle/>
        <a:p>
          <a:endParaRPr lang="en-US"/>
        </a:p>
      </dgm:t>
    </dgm:pt>
    <dgm:pt modelId="{8D91005D-BB38-4A7D-8F4E-2A4D347E62D0}" type="sibTrans" cxnId="{D3FE8B04-494C-4784-BA09-BA04A872D25F}">
      <dgm:prSet/>
      <dgm:spPr/>
      <dgm:t>
        <a:bodyPr/>
        <a:lstStyle/>
        <a:p>
          <a:endParaRPr lang="en-US"/>
        </a:p>
      </dgm:t>
    </dgm:pt>
    <dgm:pt modelId="{7B8801AA-5B76-4544-A5EB-8765AA5EF1EB}">
      <dgm:prSet phldrT="[Text]" custT="1"/>
      <dgm:spPr>
        <a:solidFill>
          <a:srgbClr val="FFC000">
            <a:alpha val="50000"/>
          </a:srgbClr>
        </a:solidFill>
      </dgm:spPr>
      <dgm:t>
        <a:bodyPr/>
        <a:lstStyle/>
        <a:p>
          <a:r>
            <a:rPr lang="en-US" sz="1600"/>
            <a:t>TD&amp;A</a:t>
          </a:r>
        </a:p>
      </dgm:t>
    </dgm:pt>
    <dgm:pt modelId="{B70E12F3-627E-40BC-9DF6-339946FC07A8}" type="parTrans" cxnId="{1F9A0328-D7EB-4E31-B653-0E9C54F7C289}">
      <dgm:prSet/>
      <dgm:spPr/>
      <dgm:t>
        <a:bodyPr/>
        <a:lstStyle/>
        <a:p>
          <a:endParaRPr lang="en-US"/>
        </a:p>
      </dgm:t>
    </dgm:pt>
    <dgm:pt modelId="{1F723C95-6302-4C30-8C13-D6A59284128B}" type="sibTrans" cxnId="{1F9A0328-D7EB-4E31-B653-0E9C54F7C289}">
      <dgm:prSet/>
      <dgm:spPr/>
      <dgm:t>
        <a:bodyPr/>
        <a:lstStyle/>
        <a:p>
          <a:endParaRPr lang="en-US"/>
        </a:p>
      </dgm:t>
    </dgm:pt>
    <dgm:pt modelId="{259EC520-74B9-467C-8004-9D6379D57690}">
      <dgm:prSet phldrT="[Text]" custT="1"/>
      <dgm:spPr>
        <a:solidFill>
          <a:srgbClr val="FFFF00">
            <a:alpha val="50000"/>
          </a:srgbClr>
        </a:solidFill>
      </dgm:spPr>
      <dgm:t>
        <a:bodyPr/>
        <a:lstStyle/>
        <a:p>
          <a:r>
            <a:rPr lang="en-US" sz="1200"/>
            <a:t>Manufacturing (GSC)</a:t>
          </a:r>
        </a:p>
      </dgm:t>
    </dgm:pt>
    <dgm:pt modelId="{FD80EEC1-308B-4493-BAA8-D26F2D8120DD}" type="parTrans" cxnId="{4C5D8426-DA98-4812-9AEC-8FD5275E266D}">
      <dgm:prSet/>
      <dgm:spPr/>
      <dgm:t>
        <a:bodyPr/>
        <a:lstStyle/>
        <a:p>
          <a:endParaRPr lang="en-US"/>
        </a:p>
      </dgm:t>
    </dgm:pt>
    <dgm:pt modelId="{82F10035-EEA6-4767-A4BF-C1491EC33C09}" type="sibTrans" cxnId="{4C5D8426-DA98-4812-9AEC-8FD5275E266D}">
      <dgm:prSet/>
      <dgm:spPr/>
      <dgm:t>
        <a:bodyPr/>
        <a:lstStyle/>
        <a:p>
          <a:endParaRPr lang="en-US"/>
        </a:p>
      </dgm:t>
    </dgm:pt>
    <dgm:pt modelId="{EACB9408-F155-9244-96E6-E50DDF9BB2C7}">
      <dgm:prSet custT="1"/>
      <dgm:spPr>
        <a:solidFill>
          <a:srgbClr val="FFFF00">
            <a:alpha val="50000"/>
          </a:srgbClr>
        </a:solidFill>
      </dgm:spPr>
      <dgm:t>
        <a:bodyPr/>
        <a:lstStyle/>
        <a:p>
          <a:r>
            <a:rPr lang="en-US" sz="1600"/>
            <a:t>TPD</a:t>
          </a:r>
        </a:p>
      </dgm:t>
    </dgm:pt>
    <dgm:pt modelId="{9C676157-8CF9-7342-B8BF-21D450C03B49}" type="parTrans" cxnId="{A735FF82-DB99-884E-9D7F-106421967237}">
      <dgm:prSet/>
      <dgm:spPr/>
      <dgm:t>
        <a:bodyPr/>
        <a:lstStyle/>
        <a:p>
          <a:endParaRPr lang="en-US"/>
        </a:p>
      </dgm:t>
    </dgm:pt>
    <dgm:pt modelId="{0DB4094F-F06E-A743-A67A-5FF7B73ABD0B}" type="sibTrans" cxnId="{A735FF82-DB99-884E-9D7F-106421967237}">
      <dgm:prSet/>
      <dgm:spPr/>
      <dgm:t>
        <a:bodyPr/>
        <a:lstStyle/>
        <a:p>
          <a:endParaRPr lang="en-US"/>
        </a:p>
      </dgm:t>
    </dgm:pt>
    <dgm:pt modelId="{5024AD65-CBA5-604D-88D3-75639C90000F}">
      <dgm:prSet/>
      <dgm:spPr>
        <a:solidFill>
          <a:srgbClr val="FF0000">
            <a:alpha val="50000"/>
          </a:srgbClr>
        </a:solidFill>
      </dgm:spPr>
      <dgm:t>
        <a:bodyPr/>
        <a:lstStyle/>
        <a:p>
          <a:r>
            <a:rPr lang="en-US"/>
            <a:t>Regulatory</a:t>
          </a:r>
        </a:p>
      </dgm:t>
    </dgm:pt>
    <dgm:pt modelId="{B98EF41C-981D-4D4F-94F9-C593D974D993}" type="parTrans" cxnId="{2DD3B68C-CCEC-9241-B6CF-5565BB9292E0}">
      <dgm:prSet/>
      <dgm:spPr/>
      <dgm:t>
        <a:bodyPr/>
        <a:lstStyle/>
        <a:p>
          <a:endParaRPr lang="en-US"/>
        </a:p>
      </dgm:t>
    </dgm:pt>
    <dgm:pt modelId="{E4E3746B-D9A6-F549-9D10-6D12F32D3C04}" type="sibTrans" cxnId="{2DD3B68C-CCEC-9241-B6CF-5565BB9292E0}">
      <dgm:prSet/>
      <dgm:spPr/>
      <dgm:t>
        <a:bodyPr/>
        <a:lstStyle/>
        <a:p>
          <a:endParaRPr lang="en-US"/>
        </a:p>
      </dgm:t>
    </dgm:pt>
    <dgm:pt modelId="{75B47496-DDA2-774C-8205-EB05B7CC441C}">
      <dgm:prSet/>
      <dgm:spPr>
        <a:solidFill>
          <a:srgbClr val="FF0000">
            <a:alpha val="50000"/>
          </a:srgbClr>
        </a:solidFill>
      </dgm:spPr>
      <dgm:t>
        <a:bodyPr/>
        <a:lstStyle/>
        <a:p>
          <a:r>
            <a:rPr lang="en-US"/>
            <a:t>API (Chemistry)</a:t>
          </a:r>
        </a:p>
      </dgm:t>
    </dgm:pt>
    <dgm:pt modelId="{50D2389D-A11E-CE44-9013-5B9C96FF9420}" type="parTrans" cxnId="{8693D510-69DF-A94B-A942-277AF39F47AB}">
      <dgm:prSet/>
      <dgm:spPr/>
      <dgm:t>
        <a:bodyPr/>
        <a:lstStyle/>
        <a:p>
          <a:endParaRPr lang="en-US"/>
        </a:p>
      </dgm:t>
    </dgm:pt>
    <dgm:pt modelId="{49FE6BE6-8BE7-D74E-97C3-232CA642E2DD}" type="sibTrans" cxnId="{8693D510-69DF-A94B-A942-277AF39F47AB}">
      <dgm:prSet/>
      <dgm:spPr/>
      <dgm:t>
        <a:bodyPr/>
        <a:lstStyle/>
        <a:p>
          <a:endParaRPr lang="en-US"/>
        </a:p>
      </dgm:t>
    </dgm:pt>
    <dgm:pt modelId="{4EB779EE-62CD-0942-8ED8-3073146E6400}">
      <dgm:prSet/>
      <dgm:spPr>
        <a:solidFill>
          <a:srgbClr val="FFC000">
            <a:alpha val="50000"/>
          </a:srgbClr>
        </a:solidFill>
      </dgm:spPr>
      <dgm:t>
        <a:bodyPr/>
        <a:lstStyle/>
        <a:p>
          <a:r>
            <a:rPr lang="en-US"/>
            <a:t>Biotech</a:t>
          </a:r>
        </a:p>
      </dgm:t>
    </dgm:pt>
    <dgm:pt modelId="{3EDB68E1-C1BE-7A47-BAF1-B9CD80F26974}" type="parTrans" cxnId="{56C8317E-17AC-9340-BBE8-2E723B74CF2B}">
      <dgm:prSet/>
      <dgm:spPr/>
      <dgm:t>
        <a:bodyPr/>
        <a:lstStyle/>
        <a:p>
          <a:endParaRPr lang="en-US"/>
        </a:p>
      </dgm:t>
    </dgm:pt>
    <dgm:pt modelId="{3EB63B85-7230-AB45-97D4-E38B96C8BC6F}" type="sibTrans" cxnId="{56C8317E-17AC-9340-BBE8-2E723B74CF2B}">
      <dgm:prSet/>
      <dgm:spPr/>
      <dgm:t>
        <a:bodyPr/>
        <a:lstStyle/>
        <a:p>
          <a:endParaRPr lang="en-US"/>
        </a:p>
      </dgm:t>
    </dgm:pt>
    <dgm:pt modelId="{AFE827D4-8248-3F4C-950C-F1AFF20E8002}">
      <dgm:prSet/>
      <dgm:spPr>
        <a:solidFill>
          <a:srgbClr val="FFC000">
            <a:alpha val="50000"/>
          </a:srgbClr>
        </a:solidFill>
      </dgm:spPr>
      <dgm:t>
        <a:bodyPr/>
        <a:lstStyle/>
        <a:p>
          <a:r>
            <a:rPr lang="en-US"/>
            <a:t>Climate</a:t>
          </a:r>
        </a:p>
      </dgm:t>
    </dgm:pt>
    <dgm:pt modelId="{8AAF2D27-4F60-694C-80B1-A2A109122495}" type="parTrans" cxnId="{1C7B6B69-AC7C-8941-AFD7-A99D0964802D}">
      <dgm:prSet/>
      <dgm:spPr/>
      <dgm:t>
        <a:bodyPr/>
        <a:lstStyle/>
        <a:p>
          <a:endParaRPr lang="en-US"/>
        </a:p>
      </dgm:t>
    </dgm:pt>
    <dgm:pt modelId="{6DCF25B9-CC72-6340-87CB-188849E963C8}" type="sibTrans" cxnId="{1C7B6B69-AC7C-8941-AFD7-A99D0964802D}">
      <dgm:prSet/>
      <dgm:spPr/>
      <dgm:t>
        <a:bodyPr/>
        <a:lstStyle/>
        <a:p>
          <a:endParaRPr lang="en-US"/>
        </a:p>
      </dgm:t>
    </dgm:pt>
    <dgm:pt modelId="{C4568CA6-FA53-43AD-A1A5-C461B7CE9208}" type="pres">
      <dgm:prSet presAssocID="{E1DBFB97-0483-4C85-BE5B-57A1B49D7B18}" presName="composite" presStyleCnt="0">
        <dgm:presLayoutVars>
          <dgm:chMax val="1"/>
          <dgm:dir/>
          <dgm:resizeHandles val="exact"/>
        </dgm:presLayoutVars>
      </dgm:prSet>
      <dgm:spPr/>
    </dgm:pt>
    <dgm:pt modelId="{9056A28C-8676-4889-90E6-1DD2C70109DB}" type="pres">
      <dgm:prSet presAssocID="{E1DBFB97-0483-4C85-BE5B-57A1B49D7B18}" presName="radial" presStyleCnt="0">
        <dgm:presLayoutVars>
          <dgm:animLvl val="ctr"/>
        </dgm:presLayoutVars>
      </dgm:prSet>
      <dgm:spPr/>
    </dgm:pt>
    <dgm:pt modelId="{F3DCA7B3-DFA5-4AEE-B553-0BA9C6CA0360}" type="pres">
      <dgm:prSet presAssocID="{3C786975-CBA7-440E-AAA9-877691DC22F4}" presName="centerShape" presStyleLbl="vennNode1" presStyleIdx="0" presStyleCnt="9"/>
      <dgm:spPr/>
    </dgm:pt>
    <dgm:pt modelId="{F912F8F1-D700-4C1B-9562-550883EB5657}" type="pres">
      <dgm:prSet presAssocID="{4F93E465-9CE8-48E2-B100-C28DE481A71F}" presName="node" presStyleLbl="vennNode1" presStyleIdx="1" presStyleCnt="9">
        <dgm:presLayoutVars>
          <dgm:bulletEnabled val="1"/>
        </dgm:presLayoutVars>
      </dgm:prSet>
      <dgm:spPr/>
    </dgm:pt>
    <dgm:pt modelId="{CEFD243B-385A-4EDF-8AD7-DC0289F87A9A}" type="pres">
      <dgm:prSet presAssocID="{259EC520-74B9-467C-8004-9D6379D57690}" presName="node" presStyleLbl="vennNode1" presStyleIdx="2" presStyleCnt="9">
        <dgm:presLayoutVars>
          <dgm:bulletEnabled val="1"/>
        </dgm:presLayoutVars>
      </dgm:prSet>
      <dgm:spPr/>
    </dgm:pt>
    <dgm:pt modelId="{652FC48E-8706-1C45-AFF6-BC4F9416E37E}" type="pres">
      <dgm:prSet presAssocID="{EACB9408-F155-9244-96E6-E50DDF9BB2C7}" presName="node" presStyleLbl="vennNode1" presStyleIdx="3" presStyleCnt="9">
        <dgm:presLayoutVars>
          <dgm:bulletEnabled val="1"/>
        </dgm:presLayoutVars>
      </dgm:prSet>
      <dgm:spPr/>
    </dgm:pt>
    <dgm:pt modelId="{18DC2417-D398-EB42-98DA-0607E8D4E0E8}" type="pres">
      <dgm:prSet presAssocID="{AFE827D4-8248-3F4C-950C-F1AFF20E8002}" presName="node" presStyleLbl="vennNode1" presStyleIdx="4" presStyleCnt="9">
        <dgm:presLayoutVars>
          <dgm:bulletEnabled val="1"/>
        </dgm:presLayoutVars>
      </dgm:prSet>
      <dgm:spPr/>
    </dgm:pt>
    <dgm:pt modelId="{30F1F796-9CF9-064E-8C8A-4A32100CBE93}" type="pres">
      <dgm:prSet presAssocID="{4EB779EE-62CD-0942-8ED8-3073146E6400}" presName="node" presStyleLbl="vennNode1" presStyleIdx="5" presStyleCnt="9">
        <dgm:presLayoutVars>
          <dgm:bulletEnabled val="1"/>
        </dgm:presLayoutVars>
      </dgm:prSet>
      <dgm:spPr/>
    </dgm:pt>
    <dgm:pt modelId="{137FF385-66D2-40FD-9226-3A97FBEEB390}" type="pres">
      <dgm:prSet presAssocID="{7B8801AA-5B76-4544-A5EB-8765AA5EF1EB}" presName="node" presStyleLbl="vennNode1" presStyleIdx="6" presStyleCnt="9">
        <dgm:presLayoutVars>
          <dgm:bulletEnabled val="1"/>
        </dgm:presLayoutVars>
      </dgm:prSet>
      <dgm:spPr/>
    </dgm:pt>
    <dgm:pt modelId="{6114D73A-E4EA-9B49-82B7-84DA3AFBC38C}" type="pres">
      <dgm:prSet presAssocID="{75B47496-DDA2-774C-8205-EB05B7CC441C}" presName="node" presStyleLbl="vennNode1" presStyleIdx="7" presStyleCnt="9">
        <dgm:presLayoutVars>
          <dgm:bulletEnabled val="1"/>
        </dgm:presLayoutVars>
      </dgm:prSet>
      <dgm:spPr/>
    </dgm:pt>
    <dgm:pt modelId="{B3E4055C-9EBE-3045-9365-3C448A597608}" type="pres">
      <dgm:prSet presAssocID="{5024AD65-CBA5-604D-88D3-75639C90000F}" presName="node" presStyleLbl="vennNode1" presStyleIdx="8" presStyleCnt="9">
        <dgm:presLayoutVars>
          <dgm:bulletEnabled val="1"/>
        </dgm:presLayoutVars>
      </dgm:prSet>
      <dgm:spPr/>
    </dgm:pt>
  </dgm:ptLst>
  <dgm:cxnLst>
    <dgm:cxn modelId="{09107B52-238B-9842-BCB6-441DBB8558FE}" type="presOf" srcId="{4EB779EE-62CD-0942-8ED8-3073146E6400}" destId="{30F1F796-9CF9-064E-8C8A-4A32100CBE93}" srcOrd="0" destOrd="0" presId="urn:microsoft.com/office/officeart/2005/8/layout/radial3"/>
    <dgm:cxn modelId="{D3FE8B04-494C-4784-BA09-BA04A872D25F}" srcId="{3C786975-CBA7-440E-AAA9-877691DC22F4}" destId="{4F93E465-9CE8-48E2-B100-C28DE481A71F}" srcOrd="0" destOrd="0" parTransId="{4ECEF169-32EB-4D55-8226-D5C44CE8E657}" sibTransId="{8D91005D-BB38-4A7D-8F4E-2A4D347E62D0}"/>
    <dgm:cxn modelId="{A735FF82-DB99-884E-9D7F-106421967237}" srcId="{3C786975-CBA7-440E-AAA9-877691DC22F4}" destId="{EACB9408-F155-9244-96E6-E50DDF9BB2C7}" srcOrd="2" destOrd="0" parTransId="{9C676157-8CF9-7342-B8BF-21D450C03B49}" sibTransId="{0DB4094F-F06E-A743-A67A-5FF7B73ABD0B}"/>
    <dgm:cxn modelId="{2DD3B68C-CCEC-9241-B6CF-5565BB9292E0}" srcId="{3C786975-CBA7-440E-AAA9-877691DC22F4}" destId="{5024AD65-CBA5-604D-88D3-75639C90000F}" srcOrd="7" destOrd="0" parTransId="{B98EF41C-981D-4D4F-94F9-C593D974D993}" sibTransId="{E4E3746B-D9A6-F549-9D10-6D12F32D3C04}"/>
    <dgm:cxn modelId="{8693D510-69DF-A94B-A942-277AF39F47AB}" srcId="{3C786975-CBA7-440E-AAA9-877691DC22F4}" destId="{75B47496-DDA2-774C-8205-EB05B7CC441C}" srcOrd="6" destOrd="0" parTransId="{50D2389D-A11E-CE44-9013-5B9C96FF9420}" sibTransId="{49FE6BE6-8BE7-D74E-97C3-232CA642E2DD}"/>
    <dgm:cxn modelId="{4C5D8426-DA98-4812-9AEC-8FD5275E266D}" srcId="{3C786975-CBA7-440E-AAA9-877691DC22F4}" destId="{259EC520-74B9-467C-8004-9D6379D57690}" srcOrd="1" destOrd="0" parTransId="{FD80EEC1-308B-4493-BAA8-D26F2D8120DD}" sibTransId="{82F10035-EEA6-4767-A4BF-C1491EC33C09}"/>
    <dgm:cxn modelId="{56C8317E-17AC-9340-BBE8-2E723B74CF2B}" srcId="{3C786975-CBA7-440E-AAA9-877691DC22F4}" destId="{4EB779EE-62CD-0942-8ED8-3073146E6400}" srcOrd="4" destOrd="0" parTransId="{3EDB68E1-C1BE-7A47-BAF1-B9CD80F26974}" sibTransId="{3EB63B85-7230-AB45-97D4-E38B96C8BC6F}"/>
    <dgm:cxn modelId="{1F9A0328-D7EB-4E31-B653-0E9C54F7C289}" srcId="{3C786975-CBA7-440E-AAA9-877691DC22F4}" destId="{7B8801AA-5B76-4544-A5EB-8765AA5EF1EB}" srcOrd="5" destOrd="0" parTransId="{B70E12F3-627E-40BC-9DF6-339946FC07A8}" sibTransId="{1F723C95-6302-4C30-8C13-D6A59284128B}"/>
    <dgm:cxn modelId="{39BE5765-7771-2349-BB47-FAEF0EEA6C9A}" type="presOf" srcId="{3C786975-CBA7-440E-AAA9-877691DC22F4}" destId="{F3DCA7B3-DFA5-4AEE-B553-0BA9C6CA0360}" srcOrd="0" destOrd="0" presId="urn:microsoft.com/office/officeart/2005/8/layout/radial3"/>
    <dgm:cxn modelId="{51D3EFD6-5B8C-044A-A12D-3E26220F87B9}" type="presOf" srcId="{75B47496-DDA2-774C-8205-EB05B7CC441C}" destId="{6114D73A-E4EA-9B49-82B7-84DA3AFBC38C}" srcOrd="0" destOrd="0" presId="urn:microsoft.com/office/officeart/2005/8/layout/radial3"/>
    <dgm:cxn modelId="{353D8905-9BD1-1643-A9FA-B608D0A61D15}" type="presOf" srcId="{4F93E465-9CE8-48E2-B100-C28DE481A71F}" destId="{F912F8F1-D700-4C1B-9562-550883EB5657}" srcOrd="0" destOrd="0" presId="urn:microsoft.com/office/officeart/2005/8/layout/radial3"/>
    <dgm:cxn modelId="{CDDAD43A-C923-A941-BAAC-42D794F33B56}" type="presOf" srcId="{5024AD65-CBA5-604D-88D3-75639C90000F}" destId="{B3E4055C-9EBE-3045-9365-3C448A597608}" srcOrd="0" destOrd="0" presId="urn:microsoft.com/office/officeart/2005/8/layout/radial3"/>
    <dgm:cxn modelId="{38E0AADC-2A18-F048-BA26-907F98DF615B}" type="presOf" srcId="{7B8801AA-5B76-4544-A5EB-8765AA5EF1EB}" destId="{137FF385-66D2-40FD-9226-3A97FBEEB390}" srcOrd="0" destOrd="0" presId="urn:microsoft.com/office/officeart/2005/8/layout/radial3"/>
    <dgm:cxn modelId="{8E09C5BC-1F0B-4A35-95DD-E20982E75253}" type="presOf" srcId="{E1DBFB97-0483-4C85-BE5B-57A1B49D7B18}" destId="{C4568CA6-FA53-43AD-A1A5-C461B7CE9208}" srcOrd="0" destOrd="0" presId="urn:microsoft.com/office/officeart/2005/8/layout/radial3"/>
    <dgm:cxn modelId="{1C7B6B69-AC7C-8941-AFD7-A99D0964802D}" srcId="{3C786975-CBA7-440E-AAA9-877691DC22F4}" destId="{AFE827D4-8248-3F4C-950C-F1AFF20E8002}" srcOrd="3" destOrd="0" parTransId="{8AAF2D27-4F60-694C-80B1-A2A109122495}" sibTransId="{6DCF25B9-CC72-6340-87CB-188849E963C8}"/>
    <dgm:cxn modelId="{BA510B64-472F-D74C-A542-1146744A4EF5}" type="presOf" srcId="{259EC520-74B9-467C-8004-9D6379D57690}" destId="{CEFD243B-385A-4EDF-8AD7-DC0289F87A9A}" srcOrd="0" destOrd="0" presId="urn:microsoft.com/office/officeart/2005/8/layout/radial3"/>
    <dgm:cxn modelId="{886327F4-BA8F-FA45-B1AA-DE6F83334952}" type="presOf" srcId="{AFE827D4-8248-3F4C-950C-F1AFF20E8002}" destId="{18DC2417-D398-EB42-98DA-0607E8D4E0E8}" srcOrd="0" destOrd="0" presId="urn:microsoft.com/office/officeart/2005/8/layout/radial3"/>
    <dgm:cxn modelId="{DFBF22DB-0FA6-42FB-B49E-AF765EF3CB03}" srcId="{E1DBFB97-0483-4C85-BE5B-57A1B49D7B18}" destId="{3C786975-CBA7-440E-AAA9-877691DC22F4}" srcOrd="0" destOrd="0" parTransId="{73051CD2-731D-4D80-90C4-19332D648487}" sibTransId="{6D322914-F1DD-4E43-8522-D92F472EB518}"/>
    <dgm:cxn modelId="{5A401F09-1344-6C4E-8D87-6C10DD64864F}" type="presOf" srcId="{EACB9408-F155-9244-96E6-E50DDF9BB2C7}" destId="{652FC48E-8706-1C45-AFF6-BC4F9416E37E}" srcOrd="0" destOrd="0" presId="urn:microsoft.com/office/officeart/2005/8/layout/radial3"/>
    <dgm:cxn modelId="{A764D32E-6F48-BC43-8469-345BE289011C}" type="presParOf" srcId="{C4568CA6-FA53-43AD-A1A5-C461B7CE9208}" destId="{9056A28C-8676-4889-90E6-1DD2C70109DB}" srcOrd="0" destOrd="0" presId="urn:microsoft.com/office/officeart/2005/8/layout/radial3"/>
    <dgm:cxn modelId="{45F84023-4258-8B40-94D2-FCEA274DADB0}" type="presParOf" srcId="{9056A28C-8676-4889-90E6-1DD2C70109DB}" destId="{F3DCA7B3-DFA5-4AEE-B553-0BA9C6CA0360}" srcOrd="0" destOrd="0" presId="urn:microsoft.com/office/officeart/2005/8/layout/radial3"/>
    <dgm:cxn modelId="{BF0CCDF3-76CB-C94E-A0CA-84D50EBF342E}" type="presParOf" srcId="{9056A28C-8676-4889-90E6-1DD2C70109DB}" destId="{F912F8F1-D700-4C1B-9562-550883EB5657}" srcOrd="1" destOrd="0" presId="urn:microsoft.com/office/officeart/2005/8/layout/radial3"/>
    <dgm:cxn modelId="{CB62C1E4-1CBA-E748-9A84-11BF374B7BC2}" type="presParOf" srcId="{9056A28C-8676-4889-90E6-1DD2C70109DB}" destId="{CEFD243B-385A-4EDF-8AD7-DC0289F87A9A}" srcOrd="2" destOrd="0" presId="urn:microsoft.com/office/officeart/2005/8/layout/radial3"/>
    <dgm:cxn modelId="{8418D33B-CCDB-FE47-8821-BC78CC26609C}" type="presParOf" srcId="{9056A28C-8676-4889-90E6-1DD2C70109DB}" destId="{652FC48E-8706-1C45-AFF6-BC4F9416E37E}" srcOrd="3" destOrd="0" presId="urn:microsoft.com/office/officeart/2005/8/layout/radial3"/>
    <dgm:cxn modelId="{4FAA5F02-384B-7B48-A1CF-1CC942BAF7D0}" type="presParOf" srcId="{9056A28C-8676-4889-90E6-1DD2C70109DB}" destId="{18DC2417-D398-EB42-98DA-0607E8D4E0E8}" srcOrd="4" destOrd="0" presId="urn:microsoft.com/office/officeart/2005/8/layout/radial3"/>
    <dgm:cxn modelId="{72850F8E-66D3-6F46-9F8E-7BA3E5CBA148}" type="presParOf" srcId="{9056A28C-8676-4889-90E6-1DD2C70109DB}" destId="{30F1F796-9CF9-064E-8C8A-4A32100CBE93}" srcOrd="5" destOrd="0" presId="urn:microsoft.com/office/officeart/2005/8/layout/radial3"/>
    <dgm:cxn modelId="{9A10CF67-005F-4C4D-AE95-938460E6CB36}" type="presParOf" srcId="{9056A28C-8676-4889-90E6-1DD2C70109DB}" destId="{137FF385-66D2-40FD-9226-3A97FBEEB390}" srcOrd="6" destOrd="0" presId="urn:microsoft.com/office/officeart/2005/8/layout/radial3"/>
    <dgm:cxn modelId="{F51941AE-FF95-474E-9F84-83764569BDE2}" type="presParOf" srcId="{9056A28C-8676-4889-90E6-1DD2C70109DB}" destId="{6114D73A-E4EA-9B49-82B7-84DA3AFBC38C}" srcOrd="7" destOrd="0" presId="urn:microsoft.com/office/officeart/2005/8/layout/radial3"/>
    <dgm:cxn modelId="{BFF6E512-2302-6A41-8384-254676035E6F}" type="presParOf" srcId="{9056A28C-8676-4889-90E6-1DD2C70109DB}" destId="{B3E4055C-9EBE-3045-9365-3C448A597608}" srcOrd="8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203DD0-C986-4E62-AD8E-F32AEB468BD3}">
      <dsp:nvSpPr>
        <dsp:cNvPr id="0" name=""/>
        <dsp:cNvSpPr/>
      </dsp:nvSpPr>
      <dsp:spPr>
        <a:xfrm>
          <a:off x="1263015" y="313344"/>
          <a:ext cx="4049379" cy="4049379"/>
        </a:xfrm>
        <a:prstGeom prst="pie">
          <a:avLst>
            <a:gd name="adj1" fmla="val 16200000"/>
            <a:gd name="adj2" fmla="val 1800000"/>
          </a:avLst>
        </a:prstGeom>
        <a:solidFill>
          <a:schemeClr val="bg1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3397135" y="1171427"/>
        <a:ext cx="1446207" cy="1205172"/>
      </dsp:txXfrm>
    </dsp:sp>
    <dsp:sp modelId="{7C1C52EC-A6ED-48FD-AFAD-5265CCC3AE32}">
      <dsp:nvSpPr>
        <dsp:cNvPr id="0" name=""/>
        <dsp:cNvSpPr/>
      </dsp:nvSpPr>
      <dsp:spPr>
        <a:xfrm>
          <a:off x="1179617" y="457965"/>
          <a:ext cx="4049379" cy="4049379"/>
        </a:xfrm>
        <a:prstGeom prst="pie">
          <a:avLst>
            <a:gd name="adj1" fmla="val 1800000"/>
            <a:gd name="adj2" fmla="val 9000000"/>
          </a:avLst>
        </a:prstGeom>
        <a:solidFill>
          <a:schemeClr val="bg1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2143755" y="3085241"/>
        <a:ext cx="2169310" cy="1060551"/>
      </dsp:txXfrm>
    </dsp:sp>
    <dsp:sp modelId="{59479A73-9F99-4E6C-9923-E099C515D57C}">
      <dsp:nvSpPr>
        <dsp:cNvPr id="0" name=""/>
        <dsp:cNvSpPr/>
      </dsp:nvSpPr>
      <dsp:spPr>
        <a:xfrm>
          <a:off x="1096219" y="313344"/>
          <a:ext cx="4049379" cy="4049379"/>
        </a:xfrm>
        <a:prstGeom prst="pie">
          <a:avLst>
            <a:gd name="adj1" fmla="val 9000000"/>
            <a:gd name="adj2" fmla="val 16200000"/>
          </a:avLst>
        </a:prstGeom>
        <a:solidFill>
          <a:schemeClr val="bg1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1565272" y="1171427"/>
        <a:ext cx="1446207" cy="1205172"/>
      </dsp:txXfrm>
    </dsp:sp>
    <dsp:sp modelId="{60423BC8-8964-4CF8-8FC2-33556C5DA323}">
      <dsp:nvSpPr>
        <dsp:cNvPr id="0" name=""/>
        <dsp:cNvSpPr/>
      </dsp:nvSpPr>
      <dsp:spPr>
        <a:xfrm>
          <a:off x="1012673" y="62668"/>
          <a:ext cx="4550731" cy="4550731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0AC6F4-1C32-4F3F-B679-F04E5E136E13}">
      <dsp:nvSpPr>
        <dsp:cNvPr id="0" name=""/>
        <dsp:cNvSpPr/>
      </dsp:nvSpPr>
      <dsp:spPr>
        <a:xfrm>
          <a:off x="928941" y="207033"/>
          <a:ext cx="4550731" cy="4550731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1B47A1-E31D-4989-AB92-25BA092854AB}">
      <dsp:nvSpPr>
        <dsp:cNvPr id="0" name=""/>
        <dsp:cNvSpPr/>
      </dsp:nvSpPr>
      <dsp:spPr>
        <a:xfrm>
          <a:off x="845209" y="62668"/>
          <a:ext cx="4550731" cy="4550731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203DD0-C986-4E62-AD8E-F32AEB468BD3}">
      <dsp:nvSpPr>
        <dsp:cNvPr id="0" name=""/>
        <dsp:cNvSpPr/>
      </dsp:nvSpPr>
      <dsp:spPr>
        <a:xfrm>
          <a:off x="1263015" y="313344"/>
          <a:ext cx="4049379" cy="4049379"/>
        </a:xfrm>
        <a:prstGeom prst="pie">
          <a:avLst>
            <a:gd name="adj1" fmla="val 16200000"/>
            <a:gd name="adj2" fmla="val 1800000"/>
          </a:avLst>
        </a:prstGeom>
        <a:solidFill>
          <a:schemeClr val="bg1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3397135" y="1171427"/>
        <a:ext cx="1446207" cy="1205172"/>
      </dsp:txXfrm>
    </dsp:sp>
    <dsp:sp modelId="{7C1C52EC-A6ED-48FD-AFAD-5265CCC3AE32}">
      <dsp:nvSpPr>
        <dsp:cNvPr id="0" name=""/>
        <dsp:cNvSpPr/>
      </dsp:nvSpPr>
      <dsp:spPr>
        <a:xfrm>
          <a:off x="1179617" y="457965"/>
          <a:ext cx="4049379" cy="4049379"/>
        </a:xfrm>
        <a:prstGeom prst="pie">
          <a:avLst>
            <a:gd name="adj1" fmla="val 1800000"/>
            <a:gd name="adj2" fmla="val 9000000"/>
          </a:avLst>
        </a:prstGeom>
        <a:solidFill>
          <a:schemeClr val="bg1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2143755" y="3085241"/>
        <a:ext cx="2169310" cy="1060551"/>
      </dsp:txXfrm>
    </dsp:sp>
    <dsp:sp modelId="{59479A73-9F99-4E6C-9923-E099C515D57C}">
      <dsp:nvSpPr>
        <dsp:cNvPr id="0" name=""/>
        <dsp:cNvSpPr/>
      </dsp:nvSpPr>
      <dsp:spPr>
        <a:xfrm>
          <a:off x="1096219" y="313344"/>
          <a:ext cx="4049379" cy="4049379"/>
        </a:xfrm>
        <a:prstGeom prst="pie">
          <a:avLst>
            <a:gd name="adj1" fmla="val 9000000"/>
            <a:gd name="adj2" fmla="val 16200000"/>
          </a:avLst>
        </a:prstGeom>
        <a:solidFill>
          <a:schemeClr val="bg1">
            <a:lumMod val="2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800" kern="1200"/>
        </a:p>
      </dsp:txBody>
      <dsp:txXfrm>
        <a:off x="1565272" y="1171427"/>
        <a:ext cx="1446207" cy="1205172"/>
      </dsp:txXfrm>
    </dsp:sp>
    <dsp:sp modelId="{60423BC8-8964-4CF8-8FC2-33556C5DA323}">
      <dsp:nvSpPr>
        <dsp:cNvPr id="0" name=""/>
        <dsp:cNvSpPr/>
      </dsp:nvSpPr>
      <dsp:spPr>
        <a:xfrm>
          <a:off x="1012673" y="62668"/>
          <a:ext cx="4550731" cy="4550731"/>
        </a:xfrm>
        <a:prstGeom prst="circularArrow">
          <a:avLst>
            <a:gd name="adj1" fmla="val 5085"/>
            <a:gd name="adj2" fmla="val 327528"/>
            <a:gd name="adj3" fmla="val 1472472"/>
            <a:gd name="adj4" fmla="val 16199432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0AC6F4-1C32-4F3F-B679-F04E5E136E13}">
      <dsp:nvSpPr>
        <dsp:cNvPr id="0" name=""/>
        <dsp:cNvSpPr/>
      </dsp:nvSpPr>
      <dsp:spPr>
        <a:xfrm>
          <a:off x="928941" y="207033"/>
          <a:ext cx="4550731" cy="4550731"/>
        </a:xfrm>
        <a:prstGeom prst="circularArrow">
          <a:avLst>
            <a:gd name="adj1" fmla="val 5085"/>
            <a:gd name="adj2" fmla="val 327528"/>
            <a:gd name="adj3" fmla="val 8671970"/>
            <a:gd name="adj4" fmla="val 1800502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1B47A1-E31D-4989-AB92-25BA092854AB}">
      <dsp:nvSpPr>
        <dsp:cNvPr id="0" name=""/>
        <dsp:cNvSpPr/>
      </dsp:nvSpPr>
      <dsp:spPr>
        <a:xfrm>
          <a:off x="845209" y="62668"/>
          <a:ext cx="4550731" cy="4550731"/>
        </a:xfrm>
        <a:prstGeom prst="circularArrow">
          <a:avLst>
            <a:gd name="adj1" fmla="val 5085"/>
            <a:gd name="adj2" fmla="val 327528"/>
            <a:gd name="adj3" fmla="val 15873039"/>
            <a:gd name="adj4" fmla="val 90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DCA7B3-DFA5-4AEE-B553-0BA9C6CA0360}">
      <dsp:nvSpPr>
        <dsp:cNvPr id="0" name=""/>
        <dsp:cNvSpPr/>
      </dsp:nvSpPr>
      <dsp:spPr>
        <a:xfrm>
          <a:off x="4335359" y="1214905"/>
          <a:ext cx="3026606" cy="3026606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/>
            <a:t>Environmental &amp; Spatial Analytics</a:t>
          </a:r>
        </a:p>
      </dsp:txBody>
      <dsp:txXfrm>
        <a:off x="4778595" y="1658141"/>
        <a:ext cx="2140134" cy="2140134"/>
      </dsp:txXfrm>
    </dsp:sp>
    <dsp:sp modelId="{F912F8F1-D700-4C1B-9562-550883EB5657}">
      <dsp:nvSpPr>
        <dsp:cNvPr id="0" name=""/>
        <dsp:cNvSpPr/>
      </dsp:nvSpPr>
      <dsp:spPr>
        <a:xfrm>
          <a:off x="5092010" y="540"/>
          <a:ext cx="1513303" cy="1513303"/>
        </a:xfrm>
        <a:prstGeom prst="ellipse">
          <a:avLst/>
        </a:prstGeom>
        <a:solidFill>
          <a:schemeClr val="tx2">
            <a:alpha val="5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Breeding</a:t>
          </a:r>
        </a:p>
      </dsp:txBody>
      <dsp:txXfrm>
        <a:off x="5313628" y="222158"/>
        <a:ext cx="1070067" cy="1070067"/>
      </dsp:txXfrm>
    </dsp:sp>
    <dsp:sp modelId="{CEFD243B-385A-4EDF-8AD7-DC0289F87A9A}">
      <dsp:nvSpPr>
        <dsp:cNvPr id="0" name=""/>
        <dsp:cNvSpPr/>
      </dsp:nvSpPr>
      <dsp:spPr>
        <a:xfrm>
          <a:off x="6485730" y="577837"/>
          <a:ext cx="1513303" cy="1513303"/>
        </a:xfrm>
        <a:prstGeom prst="ellipse">
          <a:avLst/>
        </a:prstGeom>
        <a:solidFill>
          <a:srgbClr val="FFFF00">
            <a:alpha val="5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Manufacturing (GSC)</a:t>
          </a:r>
        </a:p>
      </dsp:txBody>
      <dsp:txXfrm>
        <a:off x="6707348" y="799455"/>
        <a:ext cx="1070067" cy="1070067"/>
      </dsp:txXfrm>
    </dsp:sp>
    <dsp:sp modelId="{652FC48E-8706-1C45-AFF6-BC4F9416E37E}">
      <dsp:nvSpPr>
        <dsp:cNvPr id="0" name=""/>
        <dsp:cNvSpPr/>
      </dsp:nvSpPr>
      <dsp:spPr>
        <a:xfrm>
          <a:off x="7063027" y="1971557"/>
          <a:ext cx="1513303" cy="1513303"/>
        </a:xfrm>
        <a:prstGeom prst="ellipse">
          <a:avLst/>
        </a:prstGeom>
        <a:solidFill>
          <a:srgbClr val="FFFF00">
            <a:alpha val="5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TPD</a:t>
          </a:r>
        </a:p>
      </dsp:txBody>
      <dsp:txXfrm>
        <a:off x="7284645" y="2193175"/>
        <a:ext cx="1070067" cy="1070067"/>
      </dsp:txXfrm>
    </dsp:sp>
    <dsp:sp modelId="{18DC2417-D398-EB42-98DA-0607E8D4E0E8}">
      <dsp:nvSpPr>
        <dsp:cNvPr id="0" name=""/>
        <dsp:cNvSpPr/>
      </dsp:nvSpPr>
      <dsp:spPr>
        <a:xfrm>
          <a:off x="6485730" y="3365276"/>
          <a:ext cx="1513303" cy="1513303"/>
        </a:xfrm>
        <a:prstGeom prst="ellipse">
          <a:avLst/>
        </a:prstGeom>
        <a:solidFill>
          <a:srgbClr val="FFC000">
            <a:alpha val="5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Climate</a:t>
          </a:r>
        </a:p>
      </dsp:txBody>
      <dsp:txXfrm>
        <a:off x="6707348" y="3586894"/>
        <a:ext cx="1070067" cy="1070067"/>
      </dsp:txXfrm>
    </dsp:sp>
    <dsp:sp modelId="{30F1F796-9CF9-064E-8C8A-4A32100CBE93}">
      <dsp:nvSpPr>
        <dsp:cNvPr id="0" name=""/>
        <dsp:cNvSpPr/>
      </dsp:nvSpPr>
      <dsp:spPr>
        <a:xfrm>
          <a:off x="5092010" y="3942574"/>
          <a:ext cx="1513303" cy="1513303"/>
        </a:xfrm>
        <a:prstGeom prst="ellipse">
          <a:avLst/>
        </a:prstGeom>
        <a:solidFill>
          <a:srgbClr val="FFC000">
            <a:alpha val="5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Biotech</a:t>
          </a:r>
        </a:p>
      </dsp:txBody>
      <dsp:txXfrm>
        <a:off x="5313628" y="4164192"/>
        <a:ext cx="1070067" cy="1070067"/>
      </dsp:txXfrm>
    </dsp:sp>
    <dsp:sp modelId="{137FF385-66D2-40FD-9226-3A97FBEEB390}">
      <dsp:nvSpPr>
        <dsp:cNvPr id="0" name=""/>
        <dsp:cNvSpPr/>
      </dsp:nvSpPr>
      <dsp:spPr>
        <a:xfrm>
          <a:off x="3698291" y="3365276"/>
          <a:ext cx="1513303" cy="1513303"/>
        </a:xfrm>
        <a:prstGeom prst="ellipse">
          <a:avLst/>
        </a:prstGeom>
        <a:solidFill>
          <a:srgbClr val="FFC000">
            <a:alpha val="5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TD&amp;A</a:t>
          </a:r>
        </a:p>
      </dsp:txBody>
      <dsp:txXfrm>
        <a:off x="3919909" y="3586894"/>
        <a:ext cx="1070067" cy="1070067"/>
      </dsp:txXfrm>
    </dsp:sp>
    <dsp:sp modelId="{6114D73A-E4EA-9B49-82B7-84DA3AFBC38C}">
      <dsp:nvSpPr>
        <dsp:cNvPr id="0" name=""/>
        <dsp:cNvSpPr/>
      </dsp:nvSpPr>
      <dsp:spPr>
        <a:xfrm>
          <a:off x="3120993" y="1971557"/>
          <a:ext cx="1513303" cy="1513303"/>
        </a:xfrm>
        <a:prstGeom prst="ellipse">
          <a:avLst/>
        </a:prstGeom>
        <a:solidFill>
          <a:srgbClr val="FF0000">
            <a:alpha val="5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API (Chemistry)</a:t>
          </a:r>
        </a:p>
      </dsp:txBody>
      <dsp:txXfrm>
        <a:off x="3342611" y="2193175"/>
        <a:ext cx="1070067" cy="1070067"/>
      </dsp:txXfrm>
    </dsp:sp>
    <dsp:sp modelId="{B3E4055C-9EBE-3045-9365-3C448A597608}">
      <dsp:nvSpPr>
        <dsp:cNvPr id="0" name=""/>
        <dsp:cNvSpPr/>
      </dsp:nvSpPr>
      <dsp:spPr>
        <a:xfrm>
          <a:off x="3698291" y="577837"/>
          <a:ext cx="1513303" cy="1513303"/>
        </a:xfrm>
        <a:prstGeom prst="ellipse">
          <a:avLst/>
        </a:prstGeom>
        <a:solidFill>
          <a:srgbClr val="FF0000">
            <a:alpha val="50000"/>
          </a:srgb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Regulatory</a:t>
          </a:r>
        </a:p>
      </dsp:txBody>
      <dsp:txXfrm>
        <a:off x="3919909" y="799455"/>
        <a:ext cx="1070067" cy="10700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tiff>
</file>

<file path=ppt/media/image12.png>
</file>

<file path=ppt/media/image13.png>
</file>

<file path=ppt/media/image14.tiff>
</file>

<file path=ppt/media/image15.pn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06B3D6-39C1-40A6-B753-95B7AA077808}" type="datetimeFigureOut">
              <a:rPr lang="en-US" smtClean="0"/>
              <a:t>9/18/2017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B3828A-A80F-4A13-B6AA-2E69D24190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Break</a:t>
            </a:r>
            <a:r>
              <a:rPr lang="en-US" baseline="0"/>
              <a:t> this down how to achieve</a:t>
            </a:r>
          </a:p>
          <a:p>
            <a:r>
              <a:rPr lang="en-US" baseline="0"/>
              <a:t>Gaps</a:t>
            </a:r>
          </a:p>
          <a:p>
            <a:r>
              <a:rPr lang="en-US" baseline="0"/>
              <a:t>Top 3 I need to deliver</a:t>
            </a:r>
          </a:p>
          <a:p>
            <a:endParaRPr lang="en-US" baseline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CAA757-5B55-4E41-BDE5-188A4556CB6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9101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CAA757-5B55-4E41-BDE5-188A4556CB6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778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CAA757-5B55-4E41-BDE5-188A4556CB6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982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6"/>
          <p:cNvGrpSpPr/>
          <p:nvPr/>
        </p:nvGrpSpPr>
        <p:grpSpPr>
          <a:xfrm>
            <a:off x="-1" y="6675120"/>
            <a:ext cx="12192000" cy="182880"/>
            <a:chOff x="0" y="0"/>
            <a:chExt cx="8880437" cy="182880"/>
          </a:xfrm>
        </p:grpSpPr>
        <p:sp>
          <p:nvSpPr>
            <p:cNvPr id="8" name="Rectangle 7"/>
            <p:cNvSpPr/>
            <p:nvPr userDrawn="1"/>
          </p:nvSpPr>
          <p:spPr>
            <a:xfrm>
              <a:off x="0" y="0"/>
              <a:ext cx="1752600" cy="18288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1742738" y="0"/>
              <a:ext cx="1463040" cy="1828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3195020" y="0"/>
              <a:ext cx="548640" cy="1828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3722145" y="0"/>
              <a:ext cx="2103120" cy="1828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5809129" y="0"/>
              <a:ext cx="457200" cy="18288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6228677" y="0"/>
              <a:ext cx="2651760" cy="1828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1" name="Footer Placeholder 10"/>
          <p:cNvSpPr txBox="1">
            <a:spLocks/>
          </p:cNvSpPr>
          <p:nvPr/>
        </p:nvSpPr>
        <p:spPr>
          <a:xfrm>
            <a:off x="4165600" y="6635911"/>
            <a:ext cx="3860800" cy="261298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Monsanto Company Confidential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952" y="2140029"/>
            <a:ext cx="8388096" cy="202213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1"/>
            <a:ext cx="11226800" cy="48609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609600" y="381000"/>
            <a:ext cx="11226800" cy="93664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199" y="6205252"/>
            <a:ext cx="1966511" cy="474069"/>
          </a:xfrm>
          <a:prstGeom prst="rect">
            <a:avLst/>
          </a:prstGeom>
        </p:spPr>
      </p:pic>
      <p:sp>
        <p:nvSpPr>
          <p:cNvPr id="7" name="Slide Number Placeholder 6"/>
          <p:cNvSpPr txBox="1">
            <a:spLocks/>
          </p:cNvSpPr>
          <p:nvPr/>
        </p:nvSpPr>
        <p:spPr>
          <a:xfrm>
            <a:off x="517173" y="6414140"/>
            <a:ext cx="30896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5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A8E817E-3301-4B10-B3AF-EC3D4BB6F126}" type="slidenum">
              <a:rPr lang="en-US" sz="900" smtClean="0">
                <a:solidFill>
                  <a:schemeClr val="tx2"/>
                </a:solidFill>
                <a:latin typeface="+mn-lt"/>
              </a:rPr>
              <a:pPr/>
              <a:t>‹#›</a:t>
            </a:fld>
            <a:endParaRPr lang="en-US" sz="900">
              <a:solidFill>
                <a:schemeClr val="tx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0" y="3276600"/>
            <a:ext cx="12192000" cy="1860898"/>
            <a:chOff x="0" y="3276600"/>
            <a:chExt cx="9144000" cy="1860898"/>
          </a:xfrm>
        </p:grpSpPr>
        <p:sp>
          <p:nvSpPr>
            <p:cNvPr id="9" name="Rectangle 8"/>
            <p:cNvSpPr/>
            <p:nvPr userDrawn="1"/>
          </p:nvSpPr>
          <p:spPr>
            <a:xfrm>
              <a:off x="0" y="3276600"/>
              <a:ext cx="608682" cy="186089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608682" y="3276600"/>
              <a:ext cx="261103" cy="1860898"/>
            </a:xfrm>
            <a:prstGeom prst="rect">
              <a:avLst/>
            </a:prstGeom>
            <a:solidFill>
              <a:srgbClr val="B4BD3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2055564" y="3276600"/>
              <a:ext cx="6809440" cy="186089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1318316" y="3276600"/>
              <a:ext cx="160151" cy="186089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847547" y="3276600"/>
              <a:ext cx="470769" cy="1860898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8865004" y="3276600"/>
              <a:ext cx="278996" cy="186089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5" name="Rectangle 14"/>
            <p:cNvSpPr/>
            <p:nvPr userDrawn="1"/>
          </p:nvSpPr>
          <p:spPr>
            <a:xfrm>
              <a:off x="1445555" y="3276600"/>
              <a:ext cx="442511" cy="1860898"/>
            </a:xfrm>
            <a:prstGeom prst="rect">
              <a:avLst/>
            </a:prstGeom>
            <a:solidFill>
              <a:srgbClr val="B4BD3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800"/>
            </a:p>
          </p:txBody>
        </p:sp>
        <p:sp>
          <p:nvSpPr>
            <p:cNvPr id="17" name="Rectangle 16"/>
            <p:cNvSpPr/>
            <p:nvPr userDrawn="1"/>
          </p:nvSpPr>
          <p:spPr>
            <a:xfrm>
              <a:off x="1891340" y="3276600"/>
              <a:ext cx="191456" cy="186089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94" y="3826051"/>
            <a:ext cx="8559972" cy="380999"/>
          </a:xfrm>
        </p:spPr>
        <p:txBody>
          <a:bodyPr anchor="t" anchorCtr="0">
            <a:noAutofit/>
          </a:bodyPr>
          <a:lstStyle>
            <a:lvl1pPr algn="l">
              <a:lnSpc>
                <a:spcPct val="85000"/>
              </a:lnSpc>
              <a:defRPr sz="3200" b="1" cap="all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00394" y="4357521"/>
            <a:ext cx="8559972" cy="398978"/>
          </a:xfrm>
        </p:spPr>
        <p:txBody>
          <a:bodyPr anchor="b"/>
          <a:lstStyle>
            <a:lvl1pPr marL="0" indent="0" algn="l">
              <a:lnSpc>
                <a:spcPct val="85000"/>
              </a:lnSpc>
              <a:buNone/>
              <a:defRPr sz="2000" b="1" i="1">
                <a:solidFill>
                  <a:schemeClr val="accent6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8893" y="1219200"/>
            <a:ext cx="5373508" cy="129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Footer Placeholder 10"/>
          <p:cNvSpPr txBox="1">
            <a:spLocks/>
          </p:cNvSpPr>
          <p:nvPr/>
        </p:nvSpPr>
        <p:spPr>
          <a:xfrm>
            <a:off x="4165600" y="6596702"/>
            <a:ext cx="3860800" cy="261298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Monsanto Company Confidential</a:t>
            </a:r>
          </a:p>
        </p:txBody>
      </p:sp>
      <p:sp>
        <p:nvSpPr>
          <p:cNvPr id="19" name="Slide Number Placeholder 6"/>
          <p:cNvSpPr txBox="1">
            <a:spLocks/>
          </p:cNvSpPr>
          <p:nvPr/>
        </p:nvSpPr>
        <p:spPr>
          <a:xfrm>
            <a:off x="517173" y="6414140"/>
            <a:ext cx="30896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5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A8E817E-3301-4B10-B3AF-EC3D4BB6F126}" type="slidenum">
              <a:rPr lang="en-US" sz="900" smtClean="0">
                <a:solidFill>
                  <a:schemeClr val="tx2"/>
                </a:solidFill>
                <a:latin typeface="+mn-lt"/>
              </a:rPr>
              <a:pPr/>
              <a:t>‹#›</a:t>
            </a:fld>
            <a:endParaRPr lang="en-US" sz="900">
              <a:solidFill>
                <a:schemeClr val="tx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609600" y="765158"/>
            <a:ext cx="11243733" cy="93664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3957" y="1586766"/>
            <a:ext cx="11477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i="1">
                <a:solidFill>
                  <a:schemeClr val="bg1"/>
                </a:solidFill>
              </a:rPr>
              <a:t>Subtitle Placeholder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199" y="6205252"/>
            <a:ext cx="1966511" cy="474069"/>
          </a:xfrm>
          <a:prstGeom prst="rect">
            <a:avLst/>
          </a:prstGeom>
        </p:spPr>
      </p:pic>
      <p:sp>
        <p:nvSpPr>
          <p:cNvPr id="9" name="Slide Number Placeholder 6"/>
          <p:cNvSpPr txBox="1">
            <a:spLocks/>
          </p:cNvSpPr>
          <p:nvPr/>
        </p:nvSpPr>
        <p:spPr>
          <a:xfrm>
            <a:off x="517173" y="6414140"/>
            <a:ext cx="30896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5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A8E817E-3301-4B10-B3AF-EC3D4BB6F126}" type="slidenum">
              <a:rPr lang="en-US" sz="900" smtClean="0">
                <a:solidFill>
                  <a:schemeClr val="tx2"/>
                </a:solidFill>
                <a:latin typeface="+mn-lt"/>
              </a:rPr>
              <a:pPr/>
              <a:t>‹#›</a:t>
            </a:fld>
            <a:endParaRPr lang="en-US" sz="900">
              <a:solidFill>
                <a:schemeClr val="tx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199" y="6205252"/>
            <a:ext cx="1966511" cy="474069"/>
          </a:xfrm>
          <a:prstGeom prst="rect">
            <a:avLst/>
          </a:prstGeom>
        </p:spPr>
      </p:pic>
      <p:sp>
        <p:nvSpPr>
          <p:cNvPr id="4" name="Slide Number Placeholder 6"/>
          <p:cNvSpPr txBox="1">
            <a:spLocks/>
          </p:cNvSpPr>
          <p:nvPr/>
        </p:nvSpPr>
        <p:spPr>
          <a:xfrm>
            <a:off x="517173" y="6414140"/>
            <a:ext cx="30896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accent5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A8E817E-3301-4B10-B3AF-EC3D4BB6F126}" type="slidenum">
              <a:rPr lang="en-US" sz="900" smtClean="0">
                <a:solidFill>
                  <a:schemeClr val="tx2"/>
                </a:solidFill>
                <a:latin typeface="+mn-lt"/>
              </a:rPr>
              <a:pPr/>
              <a:t>‹#›</a:t>
            </a:fld>
            <a:endParaRPr lang="en-US" sz="900">
              <a:solidFill>
                <a:schemeClr val="tx2"/>
              </a:solidFill>
              <a:latin typeface="+mn-lt"/>
            </a:endParaRPr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7173" y="626532"/>
            <a:ext cx="11319227" cy="936642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173" y="1711325"/>
            <a:ext cx="11319227" cy="4648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-1" y="0"/>
            <a:ext cx="12192000" cy="182880"/>
            <a:chOff x="0" y="0"/>
            <a:chExt cx="8880437" cy="182880"/>
          </a:xfrm>
        </p:grpSpPr>
        <p:sp>
          <p:nvSpPr>
            <p:cNvPr id="4" name="Rectangle 3"/>
            <p:cNvSpPr/>
            <p:nvPr userDrawn="1"/>
          </p:nvSpPr>
          <p:spPr>
            <a:xfrm>
              <a:off x="0" y="0"/>
              <a:ext cx="1752600" cy="18288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0" name="Rectangle 9"/>
            <p:cNvSpPr/>
            <p:nvPr userDrawn="1"/>
          </p:nvSpPr>
          <p:spPr>
            <a:xfrm>
              <a:off x="1742738" y="0"/>
              <a:ext cx="1463040" cy="182880"/>
            </a:xfrm>
            <a:prstGeom prst="rect">
              <a:avLst/>
            </a:prstGeom>
            <a:solidFill>
              <a:srgbClr val="B4BD3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1" name="Rectangle 10"/>
            <p:cNvSpPr/>
            <p:nvPr userDrawn="1"/>
          </p:nvSpPr>
          <p:spPr>
            <a:xfrm>
              <a:off x="3195020" y="0"/>
              <a:ext cx="548640" cy="182880"/>
            </a:xfrm>
            <a:prstGeom prst="rect">
              <a:avLst/>
            </a:prstGeom>
            <a:solidFill>
              <a:srgbClr val="79A23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2" name="Rectangle 11"/>
            <p:cNvSpPr/>
            <p:nvPr userDrawn="1"/>
          </p:nvSpPr>
          <p:spPr>
            <a:xfrm>
              <a:off x="3722145" y="0"/>
              <a:ext cx="2103120" cy="182880"/>
            </a:xfrm>
            <a:prstGeom prst="rect">
              <a:avLst/>
            </a:prstGeom>
            <a:solidFill>
              <a:srgbClr val="B4BD3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800"/>
            </a:p>
          </p:txBody>
        </p:sp>
        <p:sp>
          <p:nvSpPr>
            <p:cNvPr id="13" name="Rectangle 12"/>
            <p:cNvSpPr/>
            <p:nvPr userDrawn="1"/>
          </p:nvSpPr>
          <p:spPr>
            <a:xfrm>
              <a:off x="5809129" y="0"/>
              <a:ext cx="457200" cy="18288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  <p:sp>
          <p:nvSpPr>
            <p:cNvPr id="14" name="Rectangle 13"/>
            <p:cNvSpPr/>
            <p:nvPr userDrawn="1"/>
          </p:nvSpPr>
          <p:spPr>
            <a:xfrm>
              <a:off x="6228677" y="0"/>
              <a:ext cx="2651760" cy="1828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800"/>
            </a:p>
          </p:txBody>
        </p:sp>
      </p:grpSp>
      <p:sp>
        <p:nvSpPr>
          <p:cNvPr id="15" name="Footer Placeholder 10"/>
          <p:cNvSpPr txBox="1">
            <a:spLocks/>
          </p:cNvSpPr>
          <p:nvPr/>
        </p:nvSpPr>
        <p:spPr>
          <a:xfrm>
            <a:off x="4136737" y="6596702"/>
            <a:ext cx="3860800" cy="261298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Monsanto Company Confidential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ransition>
    <p:fade/>
  </p:transition>
  <p:txStyles>
    <p:titleStyle>
      <a:lvl1pPr algn="l" defTabSz="457200" rtl="0" eaLnBrk="1" latinLnBrk="0" hangingPunct="1">
        <a:lnSpc>
          <a:spcPct val="85000"/>
        </a:lnSpc>
        <a:spcBef>
          <a:spcPct val="0"/>
        </a:spcBef>
        <a:buNone/>
        <a:defRPr sz="4000" b="1" kern="1200">
          <a:solidFill>
            <a:schemeClr val="accent2"/>
          </a:solidFill>
          <a:latin typeface="+mj-lt"/>
          <a:ea typeface="+mj-ea"/>
          <a:cs typeface="+mj-cs"/>
        </a:defRPr>
      </a:lvl1pPr>
    </p:titleStyle>
    <p:bodyStyle>
      <a:lvl1pPr marL="225425" indent="-225425" algn="l" defTabSz="457200" rtl="0" eaLnBrk="1" latinLnBrk="0" hangingPunct="1">
        <a:lnSpc>
          <a:spcPct val="90000"/>
        </a:lnSpc>
        <a:spcBef>
          <a:spcPts val="2400"/>
        </a:spcBef>
        <a:buClr>
          <a:schemeClr val="accent2"/>
        </a:buClr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569913" indent="-279400" algn="l" defTabSz="457200" rtl="0" eaLnBrk="1" latinLnBrk="0" hangingPunct="1">
        <a:lnSpc>
          <a:spcPct val="90000"/>
        </a:lnSpc>
        <a:spcBef>
          <a:spcPts val="6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60425" indent="-290513" algn="l" defTabSz="457200" rtl="0" eaLnBrk="1" latinLnBrk="0" hangingPunct="1">
        <a:lnSpc>
          <a:spcPct val="90000"/>
        </a:lnSpc>
        <a:spcBef>
          <a:spcPts val="6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73138" indent="-231775" algn="l" defTabSz="457200" rtl="0" eaLnBrk="1" latinLnBrk="0" hangingPunct="1">
        <a:lnSpc>
          <a:spcPct val="90000"/>
        </a:lnSpc>
        <a:spcBef>
          <a:spcPts val="600"/>
        </a:spcBef>
        <a:buFont typeface="Arial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1203325" indent="-228600" algn="l" defTabSz="457200" rtl="0" eaLnBrk="1" latinLnBrk="0" hangingPunct="1">
        <a:lnSpc>
          <a:spcPct val="90000"/>
        </a:lnSpc>
        <a:spcBef>
          <a:spcPts val="600"/>
        </a:spcBef>
        <a:buFont typeface="Arial"/>
        <a:buChar char="»"/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6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5.jpeg"/><Relationship Id="rId4" Type="http://schemas.openxmlformats.org/officeDocument/2006/relationships/diagramLayout" Target="../diagrams/layout1.xml"/><Relationship Id="rId9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image" Target="../media/image8.png"/><Relationship Id="rId7" Type="http://schemas.openxmlformats.org/officeDocument/2006/relationships/diagramData" Target="../diagrams/data2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11" Type="http://schemas.microsoft.com/office/2007/relationships/diagramDrawing" Target="../diagrams/drawing2.xml"/><Relationship Id="rId5" Type="http://schemas.openxmlformats.org/officeDocument/2006/relationships/image" Target="../media/image10.png"/><Relationship Id="rId10" Type="http://schemas.openxmlformats.org/officeDocument/2006/relationships/diagramColors" Target="../diagrams/colors2.xml"/><Relationship Id="rId4" Type="http://schemas.openxmlformats.org/officeDocument/2006/relationships/image" Target="../media/image9.png"/><Relationship Id="rId9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152400"/>
            <a:ext cx="11226800" cy="1752600"/>
          </a:xfrm>
        </p:spPr>
        <p:txBody>
          <a:bodyPr>
            <a:noAutofit/>
          </a:bodyPr>
          <a:lstStyle/>
          <a:p>
            <a:r>
              <a:rPr lang="en-US" sz="4400"/>
              <a:t>Global Breeding Analytics Team – Vision</a:t>
            </a:r>
            <a:br>
              <a:rPr lang="en-US" sz="4400"/>
            </a:br>
            <a:r>
              <a:rPr lang="en-US" sz="2400" i="1">
                <a:solidFill>
                  <a:schemeClr val="accent2">
                    <a:lumMod val="50000"/>
                  </a:schemeClr>
                </a:solidFill>
              </a:rPr>
              <a:t>Our Mission: Harvesting Value Through Analytics</a:t>
            </a:r>
            <a:br>
              <a:rPr lang="en-US" sz="4400"/>
            </a:br>
            <a:endParaRPr lang="en-US" sz="4400"/>
          </a:p>
        </p:txBody>
      </p:sp>
      <p:graphicFrame>
        <p:nvGraphicFramePr>
          <p:cNvPr id="18" name="Diagram 17"/>
          <p:cNvGraphicFramePr/>
          <p:nvPr>
            <p:extLst/>
          </p:nvPr>
        </p:nvGraphicFramePr>
        <p:xfrm>
          <a:off x="192615" y="1749046"/>
          <a:ext cx="6408615" cy="4820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" name="TextBox 18"/>
          <p:cNvSpPr txBox="1"/>
          <p:nvPr/>
        </p:nvSpPr>
        <p:spPr>
          <a:xfrm>
            <a:off x="3487802" y="3323341"/>
            <a:ext cx="1872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2"/>
                </a:solidFill>
              </a:rPr>
              <a:t>CHARACTERIZED ENVIRONMENTS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460750" y="5130225"/>
            <a:ext cx="1872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2"/>
                </a:solidFill>
              </a:rPr>
              <a:t>PRESCRIBED PIPELINE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00765" y="3323341"/>
            <a:ext cx="1872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2"/>
                </a:solidFill>
              </a:rPr>
              <a:t>OPTIMIZED</a:t>
            </a:r>
          </a:p>
          <a:p>
            <a:pPr algn="ctr"/>
            <a:r>
              <a:rPr lang="en-US" sz="1600" b="1">
                <a:solidFill>
                  <a:schemeClr val="bg2"/>
                </a:solidFill>
              </a:rPr>
              <a:t>WORKFLOWS </a:t>
            </a:r>
          </a:p>
        </p:txBody>
      </p:sp>
      <p:sp>
        <p:nvSpPr>
          <p:cNvPr id="23" name="Arrow: Right 22"/>
          <p:cNvSpPr/>
          <p:nvPr/>
        </p:nvSpPr>
        <p:spPr>
          <a:xfrm>
            <a:off x="5863772" y="1988457"/>
            <a:ext cx="898856" cy="4389369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bg1">
                  <a:lumMod val="25000"/>
                </a:schemeClr>
              </a:gs>
            </a:gsLst>
            <a:lin ang="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8864360" y="5430058"/>
            <a:ext cx="32188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C00000"/>
                </a:solidFill>
              </a:rPr>
              <a:t>IMPROVED CUSTOMER EXPERIENCE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780563" y="3233829"/>
            <a:ext cx="3218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C00000"/>
                </a:solidFill>
              </a:rPr>
              <a:t>PRECISE PRODUCT PLACEMENT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801757" y="4292984"/>
            <a:ext cx="3218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C00000"/>
                </a:solidFill>
              </a:rPr>
              <a:t>ENHANCED PRODUCT MANAGEMENT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780563" y="2193220"/>
            <a:ext cx="3218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>
                <a:solidFill>
                  <a:srgbClr val="C00000"/>
                </a:solidFill>
              </a:rPr>
              <a:t>ENRICHED PIPELINE DECISIONS</a:t>
            </a:r>
          </a:p>
        </p:txBody>
      </p:sp>
      <p:pic>
        <p:nvPicPr>
          <p:cNvPr id="28" name="Picture 4" descr="http://www.claas.co.za/blueprint/servlet/blob/765860/124839c4f6ec2c3f3be71e9581afbcb0/260164-dataRawRgb.jp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7127091" y="3184282"/>
            <a:ext cx="1552891" cy="8693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9" name="Picture 28" descr="Galena Discovery Pathology review and site visit August 2014 DSC_0446 (2).JPG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7127091" y="2123112"/>
            <a:ext cx="1539094" cy="8731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0" name="Picture 2" descr="C:\Users\mjgrah\AppData\Local\Microsoft\Windows\Temporary Internet Files\Content.Outlook\IQUB5EHT\image1 (5).JPG"/>
          <p:cNvPicPr>
            <a:picLocks noChangeAspect="1" noChangeArrowheads="1"/>
          </p:cNvPicPr>
          <p:nvPr/>
        </p:nvPicPr>
        <p:blipFill>
          <a:blip r:embed="rId10" cstate="email"/>
          <a:srcRect/>
          <a:stretch>
            <a:fillRect/>
          </a:stretch>
        </p:blipFill>
        <p:spPr bwMode="auto">
          <a:xfrm>
            <a:off x="7150071" y="5338010"/>
            <a:ext cx="1552891" cy="8853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1" name="Picture 2"/>
          <p:cNvPicPr>
            <a:picLocks noChangeAspect="1" noChangeArrowheads="1"/>
          </p:cNvPicPr>
          <p:nvPr/>
        </p:nvPicPr>
        <p:blipFill>
          <a:blip r:embed="rId11" cstate="print"/>
          <a:srcRect/>
          <a:stretch>
            <a:fillRect/>
          </a:stretch>
        </p:blipFill>
        <p:spPr bwMode="auto">
          <a:xfrm>
            <a:off x="7156968" y="4241739"/>
            <a:ext cx="1539096" cy="8722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3232518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54961" y="257723"/>
            <a:ext cx="11313514" cy="936642"/>
          </a:xfrm>
        </p:spPr>
        <p:txBody>
          <a:bodyPr>
            <a:normAutofit fontScale="90000"/>
          </a:bodyPr>
          <a:lstStyle/>
          <a:p>
            <a:r>
              <a:rPr lang="en-US" sz="4400"/>
              <a:t>Environment &amp; Spatial Analytics Strategy Aligned with GBA Vision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612110" y="1288093"/>
            <a:ext cx="5105400" cy="10668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612110" y="2499986"/>
            <a:ext cx="5105400" cy="10668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612110" y="3719186"/>
            <a:ext cx="5105400" cy="10668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612110" y="4945693"/>
            <a:ext cx="5105400" cy="10668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88311" y="1364295"/>
            <a:ext cx="3276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Environment Classification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35563" y="1288094"/>
            <a:ext cx="2050663" cy="11334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3" name="TextBox 12"/>
          <p:cNvSpPr txBox="1"/>
          <p:nvPr/>
        </p:nvSpPr>
        <p:spPr>
          <a:xfrm>
            <a:off x="688310" y="2576188"/>
            <a:ext cx="3276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Phenotyping Network Optimization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8310" y="3795388"/>
            <a:ext cx="32766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Site (Location) Characterization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4510" y="5021895"/>
            <a:ext cx="3215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/>
              <a:t>Environmental Predictions</a:t>
            </a:r>
          </a:p>
        </p:txBody>
      </p:sp>
      <p:pic>
        <p:nvPicPr>
          <p:cNvPr id="16" name="Picture 3"/>
          <p:cNvPicPr>
            <a:picLocks noChangeAspect="1" noChangeArrowheads="1"/>
          </p:cNvPicPr>
          <p:nvPr/>
        </p:nvPicPr>
        <p:blipFill>
          <a:blip r:embed="rId3" cstate="print"/>
          <a:srcRect l="4557"/>
          <a:stretch>
            <a:fillRect/>
          </a:stretch>
        </p:blipFill>
        <p:spPr bwMode="auto">
          <a:xfrm>
            <a:off x="3736311" y="2449647"/>
            <a:ext cx="2057399" cy="118928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20" name="Group 19"/>
          <p:cNvGrpSpPr/>
          <p:nvPr/>
        </p:nvGrpSpPr>
        <p:grpSpPr>
          <a:xfrm>
            <a:off x="3667732" y="4945694"/>
            <a:ext cx="2125978" cy="1150307"/>
            <a:chOff x="3505201" y="4945693"/>
            <a:chExt cx="2362199" cy="1150307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505201" y="4945694"/>
              <a:ext cx="1219199" cy="1150306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4541190" y="4945693"/>
              <a:ext cx="1326210" cy="1133475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</p:grpSp>
      <p:sp>
        <p:nvSpPr>
          <p:cNvPr id="38" name="Right Arrow 37"/>
          <p:cNvSpPr/>
          <p:nvPr/>
        </p:nvSpPr>
        <p:spPr>
          <a:xfrm>
            <a:off x="5869910" y="1371600"/>
            <a:ext cx="1752600" cy="4648200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Content Placeholder 9" descr="Corn_Areas_4states_Breeding_TechDev_TFS_Stress_2011.tif"/>
          <p:cNvPicPr>
            <a:picLocks noGrp="1" noChangeAspect="1"/>
          </p:cNvPicPr>
          <p:nvPr>
            <p:ph idx="1"/>
          </p:nvPr>
        </p:nvPicPr>
        <p:blipFill>
          <a:blip r:embed="rId6" cstate="print"/>
          <a:stretch>
            <a:fillRect/>
          </a:stretch>
        </p:blipFill>
        <p:spPr>
          <a:xfrm>
            <a:off x="3735939" y="3707080"/>
            <a:ext cx="2054047" cy="11697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3" name="TextBox 22"/>
          <p:cNvSpPr txBox="1"/>
          <p:nvPr>
            <p:extLst/>
          </p:nvPr>
        </p:nvSpPr>
        <p:spPr>
          <a:xfrm>
            <a:off x="5946110" y="2739485"/>
            <a:ext cx="1676400" cy="178510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2600" b="1"/>
              <a:t>Analytics</a:t>
            </a:r>
          </a:p>
          <a:p>
            <a:r>
              <a:rPr lang="en-US" sz="1400" b="1"/>
              <a:t>EBLUPS</a:t>
            </a:r>
          </a:p>
          <a:p>
            <a:r>
              <a:rPr lang="en-US" sz="1400" b="1"/>
              <a:t>EGWS</a:t>
            </a:r>
          </a:p>
          <a:p>
            <a:r>
              <a:rPr lang="en-US" sz="1400" b="1"/>
              <a:t>OR</a:t>
            </a:r>
          </a:p>
          <a:p>
            <a:r>
              <a:rPr lang="en-US" sz="1400" b="1"/>
              <a:t>Prescriptive </a:t>
            </a:r>
            <a:r>
              <a:rPr lang="en-US" sz="1400" b="1" err="1"/>
              <a:t>Pheno</a:t>
            </a:r>
            <a:r>
              <a:rPr lang="en-US" sz="1400" b="1"/>
              <a:t>.</a:t>
            </a:r>
          </a:p>
          <a:p>
            <a:r>
              <a:rPr lang="en-US" sz="1400" b="1"/>
              <a:t>PPP</a:t>
            </a:r>
          </a:p>
          <a:p>
            <a:endParaRPr lang="en-US" sz="1400" b="1"/>
          </a:p>
        </p:txBody>
      </p:sp>
      <p:graphicFrame>
        <p:nvGraphicFramePr>
          <p:cNvPr id="25" name="Diagram 24"/>
          <p:cNvGraphicFramePr/>
          <p:nvPr>
            <p:extLst>
              <p:ext uri="{D42A27DB-BD31-4B8C-83A1-F6EECF244321}">
                <p14:modId xmlns:p14="http://schemas.microsoft.com/office/powerpoint/2010/main" val="1375227420"/>
              </p:ext>
            </p:extLst>
          </p:nvPr>
        </p:nvGraphicFramePr>
        <p:xfrm>
          <a:off x="6700945" y="1385043"/>
          <a:ext cx="6408615" cy="4820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9996132" y="2959338"/>
            <a:ext cx="1872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2"/>
                </a:solidFill>
              </a:rPr>
              <a:t>CHARACTERIZED ENVIRONMENTS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8969080" y="4766222"/>
            <a:ext cx="1872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2"/>
                </a:solidFill>
              </a:rPr>
              <a:t>PRESCRIBED PIPELINE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8009095" y="2959338"/>
            <a:ext cx="18723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>
                <a:solidFill>
                  <a:schemeClr val="bg2"/>
                </a:solidFill>
              </a:rPr>
              <a:t>OPTIMIZED</a:t>
            </a:r>
          </a:p>
          <a:p>
            <a:pPr algn="ctr"/>
            <a:r>
              <a:rPr lang="en-US" sz="1600" b="1">
                <a:solidFill>
                  <a:schemeClr val="bg2"/>
                </a:solidFill>
              </a:rPr>
              <a:t>WORKFLOWS </a:t>
            </a:r>
          </a:p>
        </p:txBody>
      </p:sp>
    </p:spTree>
    <p:extLst>
      <p:ext uri="{BB962C8B-B14F-4D97-AF65-F5344CB8AC3E}">
        <p14:creationId xmlns:p14="http://schemas.microsoft.com/office/powerpoint/2010/main" val="73849877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ounded Rectangle 52"/>
          <p:cNvSpPr/>
          <p:nvPr/>
        </p:nvSpPr>
        <p:spPr>
          <a:xfrm rot="5400000">
            <a:off x="6871652" y="2808724"/>
            <a:ext cx="4849482" cy="21822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ounded Rectangle 51"/>
          <p:cNvSpPr/>
          <p:nvPr/>
        </p:nvSpPr>
        <p:spPr>
          <a:xfrm rot="5400000">
            <a:off x="4585650" y="2796194"/>
            <a:ext cx="4849484" cy="21822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 rot="5400000">
            <a:off x="2299650" y="2796194"/>
            <a:ext cx="4849484" cy="21822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 rot="5400000">
            <a:off x="-13876" y="2808725"/>
            <a:ext cx="4849484" cy="218227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605730" y="2989842"/>
            <a:ext cx="220650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b="1"/>
              <a:t>Phenotyping Network Optimization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915961" y="2996024"/>
            <a:ext cx="21544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/>
              <a:t>Site (Location) Characterization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220692" y="2989842"/>
            <a:ext cx="21668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/>
              <a:t>Environmental Predictions</a:t>
            </a:r>
          </a:p>
        </p:txBody>
      </p:sp>
      <p:pic>
        <p:nvPicPr>
          <p:cNvPr id="19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586256" y="1610271"/>
            <a:ext cx="1584763" cy="125815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Content Placeholder 9" descr="Corn_Areas_4states_Breeding_TechDev_TFS_Stress_2011.tif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6211967" y="1619999"/>
            <a:ext cx="1584763" cy="122459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6" name="TextBox 25"/>
          <p:cNvSpPr txBox="1"/>
          <p:nvPr/>
        </p:nvSpPr>
        <p:spPr>
          <a:xfrm>
            <a:off x="1444604" y="3770713"/>
            <a:ext cx="20369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1400"/>
              <a:t>MACs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Weather Watch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Cross-region MACs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Disease MACs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Weather Regimes</a:t>
            </a:r>
          </a:p>
          <a:p>
            <a:pPr>
              <a:buFont typeface="Wingdings" pitchFamily="2" charset="2"/>
              <a:buChar char="ü"/>
            </a:pPr>
            <a:endParaRPr lang="en-US" sz="1400"/>
          </a:p>
        </p:txBody>
      </p:sp>
      <p:sp>
        <p:nvSpPr>
          <p:cNvPr id="27" name="TextBox 26"/>
          <p:cNvSpPr txBox="1"/>
          <p:nvPr/>
        </p:nvSpPr>
        <p:spPr>
          <a:xfrm>
            <a:off x="3658827" y="3706182"/>
            <a:ext cx="215340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1400"/>
              <a:t>Testing Footprint Opt.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Allocation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Prescriptive Phenotyping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079787" y="3706182"/>
            <a:ext cx="199057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1400"/>
              <a:t>Drought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Heat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Actual RM (GDU)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Soil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Management Practices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Weather Regimes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Disease pressure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Plot-level “E” </a:t>
            </a:r>
          </a:p>
          <a:p>
            <a:endParaRPr lang="en-US" sz="1400"/>
          </a:p>
          <a:p>
            <a:pPr>
              <a:buFont typeface="Wingdings" pitchFamily="2" charset="2"/>
              <a:buChar char="ü"/>
            </a:pPr>
            <a:endParaRPr lang="en-US" sz="1400"/>
          </a:p>
        </p:txBody>
      </p:sp>
      <p:sp>
        <p:nvSpPr>
          <p:cNvPr id="30" name="TextBox 29"/>
          <p:cNvSpPr txBox="1"/>
          <p:nvPr/>
        </p:nvSpPr>
        <p:spPr>
          <a:xfrm>
            <a:off x="8362079" y="3706182"/>
            <a:ext cx="202545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1400"/>
              <a:t>Drought stress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Heat stress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Growth Stage/</a:t>
            </a:r>
            <a:r>
              <a:rPr lang="en-US" sz="1400" err="1"/>
              <a:t>drydown</a:t>
            </a:r>
            <a:endParaRPr lang="en-US" sz="1400"/>
          </a:p>
          <a:p>
            <a:pPr>
              <a:buFont typeface="Wingdings" pitchFamily="2" charset="2"/>
              <a:buChar char="ü"/>
            </a:pPr>
            <a:r>
              <a:rPr lang="en-US" sz="1400"/>
              <a:t>Disease risk/pressure</a:t>
            </a:r>
          </a:p>
          <a:p>
            <a:pPr>
              <a:buFont typeface="Wingdings" pitchFamily="2" charset="2"/>
              <a:buChar char="ü"/>
            </a:pPr>
            <a:r>
              <a:rPr lang="en-US" sz="1400"/>
              <a:t>Emergence risk</a:t>
            </a:r>
          </a:p>
          <a:p>
            <a:endParaRPr lang="en-US" sz="1400"/>
          </a:p>
          <a:p>
            <a:pPr>
              <a:buFont typeface="Wingdings" pitchFamily="2" charset="2"/>
              <a:buChar char="ü"/>
            </a:pPr>
            <a:endParaRPr lang="en-US" sz="14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-3865" t="-6730" r="-4533" b="-9138"/>
          <a:stretch/>
        </p:blipFill>
        <p:spPr>
          <a:xfrm>
            <a:off x="3764616" y="1692613"/>
            <a:ext cx="1955260" cy="1206230"/>
          </a:xfrm>
          <a:prstGeom prst="rect">
            <a:avLst/>
          </a:prstGeom>
          <a:solidFill>
            <a:schemeClr val="accent6"/>
          </a:solidFill>
          <a:effectLst>
            <a:softEdge rad="50800"/>
          </a:effectLst>
        </p:spPr>
      </p:pic>
      <p:pic>
        <p:nvPicPr>
          <p:cNvPr id="56" name="Picture 2"/>
          <p:cNvPicPr>
            <a:picLocks noChangeAspect="1" noChangeArrowheads="1"/>
          </p:cNvPicPr>
          <p:nvPr/>
        </p:nvPicPr>
        <p:blipFill rotWithShape="1"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-5054" t="-8620" r="-5583" b="-7944"/>
          <a:stretch/>
        </p:blipFill>
        <p:spPr bwMode="auto">
          <a:xfrm>
            <a:off x="1444604" y="1551211"/>
            <a:ext cx="1930905" cy="1448179"/>
          </a:xfrm>
          <a:prstGeom prst="rect">
            <a:avLst/>
          </a:prstGeom>
          <a:solidFill>
            <a:schemeClr val="accent6"/>
          </a:solidFill>
          <a:ln w="9525">
            <a:noFill/>
            <a:miter lim="800000"/>
            <a:headEnd/>
            <a:tailEnd/>
          </a:ln>
          <a:effectLst>
            <a:softEdge rad="88900"/>
          </a:effectLst>
        </p:spPr>
      </p:pic>
      <p:sp>
        <p:nvSpPr>
          <p:cNvPr id="7" name="TextBox 6"/>
          <p:cNvSpPr txBox="1"/>
          <p:nvPr/>
        </p:nvSpPr>
        <p:spPr>
          <a:xfrm>
            <a:off x="1319730" y="2989842"/>
            <a:ext cx="22017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/>
              <a:t>Environment Classification</a:t>
            </a:r>
          </a:p>
        </p:txBody>
      </p:sp>
      <p:sp>
        <p:nvSpPr>
          <p:cNvPr id="22" name="Title 2"/>
          <p:cNvSpPr>
            <a:spLocks noGrp="1"/>
          </p:cNvSpPr>
          <p:nvPr>
            <p:ph type="title"/>
          </p:nvPr>
        </p:nvSpPr>
        <p:spPr>
          <a:xfrm>
            <a:off x="0" y="152400"/>
            <a:ext cx="12192000" cy="1752600"/>
          </a:xfrm>
        </p:spPr>
        <p:txBody>
          <a:bodyPr>
            <a:noAutofit/>
          </a:bodyPr>
          <a:lstStyle/>
          <a:p>
            <a:r>
              <a:rPr lang="en-US" sz="4400"/>
              <a:t>Environment &amp; Spatial Analytics Team – Strategy</a:t>
            </a:r>
            <a:br>
              <a:rPr lang="en-US">
                <a:solidFill>
                  <a:schemeClr val="tx1"/>
                </a:solidFill>
              </a:rPr>
            </a:br>
            <a:endParaRPr lang="en-US" sz="2400" i="1">
              <a:solidFill>
                <a:srgbClr val="3C511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3424678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0853" y="490511"/>
            <a:ext cx="9448800" cy="61468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54832" y="344774"/>
            <a:ext cx="56962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/>
              <a:t>Vision: Premier Environmental &amp; Spatial Analytics Data Science Team in Monsanto </a:t>
            </a:r>
          </a:p>
        </p:txBody>
      </p:sp>
    </p:spTree>
    <p:extLst>
      <p:ext uri="{BB962C8B-B14F-4D97-AF65-F5344CB8AC3E}">
        <p14:creationId xmlns:p14="http://schemas.microsoft.com/office/powerpoint/2010/main" val="1919521426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Where do we influence?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53647883"/>
              </p:ext>
            </p:extLst>
          </p:nvPr>
        </p:nvGraphicFramePr>
        <p:xfrm>
          <a:off x="204865" y="1154244"/>
          <a:ext cx="11697325" cy="54564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7641729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/>
              <a:t>Rewrite the Vision/Mission to reflect the new team?</a:t>
            </a:r>
          </a:p>
          <a:p>
            <a:pPr lvl="1"/>
            <a:r>
              <a:rPr lang="en-US"/>
              <a:t>Modeling</a:t>
            </a:r>
          </a:p>
          <a:p>
            <a:pPr lvl="1"/>
            <a:r>
              <a:rPr lang="en-US"/>
              <a:t>Learning</a:t>
            </a:r>
          </a:p>
          <a:p>
            <a:pPr lvl="1"/>
            <a:r>
              <a:rPr lang="en-US"/>
              <a:t>Something that matters</a:t>
            </a:r>
          </a:p>
          <a:p>
            <a:pPr lvl="1"/>
            <a:r>
              <a:rPr lang="en-US"/>
              <a:t>Need: systems/processes for streamlining repetitive work</a:t>
            </a:r>
          </a:p>
          <a:p>
            <a:pPr lvl="1"/>
            <a:r>
              <a:rPr lang="en-US"/>
              <a:t>Research, cutting-edge within Monsanto and outside</a:t>
            </a:r>
          </a:p>
          <a:p>
            <a:pPr lvl="1"/>
            <a:r>
              <a:rPr lang="en-US"/>
              <a:t>Discovery</a:t>
            </a:r>
          </a:p>
          <a:p>
            <a:pPr lvl="1"/>
            <a:r>
              <a:rPr lang="en-US"/>
              <a:t>Potential to work at range of scales </a:t>
            </a:r>
            <a:r>
              <a:rPr lang="mr-IN"/>
              <a:t>–</a:t>
            </a:r>
            <a:r>
              <a:rPr lang="en-US"/>
              <a:t> process modeling, stats, understanding drivers</a:t>
            </a:r>
          </a:p>
          <a:p>
            <a:pPr lvl="1"/>
            <a:r>
              <a:rPr lang="en-US"/>
              <a:t>What is the science?</a:t>
            </a:r>
          </a:p>
          <a:p>
            <a:pPr lvl="1"/>
            <a:r>
              <a:rPr lang="en-US"/>
              <a:t>Impacting experimental design, data collection</a:t>
            </a:r>
          </a:p>
          <a:p>
            <a:pPr lvl="1"/>
            <a:endParaRPr lang="en-US"/>
          </a:p>
          <a:p>
            <a:r>
              <a:rPr lang="en-US"/>
              <a:t>Unify within team</a:t>
            </a:r>
          </a:p>
          <a:p>
            <a:r>
              <a:rPr lang="en-US"/>
              <a:t>Communicate message across organization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Vision &amp; Mission:  Does this resonate with you?</a:t>
            </a:r>
          </a:p>
        </p:txBody>
      </p:sp>
    </p:spTree>
    <p:extLst>
      <p:ext uri="{BB962C8B-B14F-4D97-AF65-F5344CB8AC3E}">
        <p14:creationId xmlns:p14="http://schemas.microsoft.com/office/powerpoint/2010/main" val="309553884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"/>
          <p:cNvSpPr>
            <a:spLocks noGrp="1"/>
          </p:cNvSpPr>
          <p:nvPr>
            <p:ph type="title"/>
          </p:nvPr>
        </p:nvSpPr>
        <p:spPr>
          <a:xfrm>
            <a:off x="0" y="152400"/>
            <a:ext cx="11226800" cy="1752600"/>
          </a:xfrm>
        </p:spPr>
        <p:txBody>
          <a:bodyPr>
            <a:noAutofit/>
          </a:bodyPr>
          <a:lstStyle/>
          <a:p>
            <a:r>
              <a:rPr lang="en-US" sz="4400"/>
              <a:t>Environment &amp; Spatial Analytics Team</a:t>
            </a:r>
            <a:br>
              <a:rPr lang="en-US" sz="4400"/>
            </a:br>
            <a:r>
              <a:rPr lang="en-US" sz="2400" i="1">
                <a:solidFill>
                  <a:schemeClr val="accent2">
                    <a:lumMod val="50000"/>
                  </a:schemeClr>
                </a:solidFill>
              </a:rPr>
              <a:t>Our Mission: Best in-class product characterization, positioning and transfer globally.</a:t>
            </a:r>
            <a:br>
              <a:rPr lang="en-US" sz="4400"/>
            </a:br>
            <a:endParaRPr lang="en-US" sz="44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123646" y="1135363"/>
            <a:ext cx="5971711" cy="572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686479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Vision: Premier Environmental &amp; Spatial Analytics Data Science Team in Monsanto </a:t>
            </a:r>
          </a:p>
          <a:p>
            <a:endParaRPr lang="en-US"/>
          </a:p>
          <a:p>
            <a:r>
              <a:rPr lang="en-US" i="1">
                <a:solidFill>
                  <a:schemeClr val="accent2">
                    <a:lumMod val="50000"/>
                  </a:schemeClr>
                </a:solidFill>
              </a:rPr>
              <a:t>Our Mission: Best in-class product characterization, positioning and transfer, globally.</a:t>
            </a:r>
          </a:p>
          <a:p>
            <a:r>
              <a:rPr lang="en-US">
                <a:solidFill>
                  <a:schemeClr val="accent2">
                    <a:lumMod val="50000"/>
                  </a:schemeClr>
                </a:solidFill>
              </a:rPr>
              <a:t>More focus on Environments, decisions,impact </a:t>
            </a:r>
            <a:endParaRPr lang="en-US"/>
          </a:p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480066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85000" lnSpcReduction="20000"/>
          </a:bodyPr>
          <a:lstStyle/>
          <a:p>
            <a:r>
              <a:rPr lang="en-US" i="1">
                <a:solidFill>
                  <a:schemeClr val="accent2">
                    <a:lumMod val="50000"/>
                  </a:schemeClr>
                </a:solidFill>
              </a:rPr>
              <a:t>Best in-class environmental characterization and prediction for advancing and positioning products globally. [Vision]</a:t>
            </a:r>
          </a:p>
          <a:p>
            <a:r>
              <a:rPr lang="en-US" i="1">
                <a:solidFill>
                  <a:schemeClr val="accent2">
                    <a:lumMod val="50000"/>
                  </a:schemeClr>
                </a:solidFill>
              </a:rPr>
              <a:t>Develop and integrate high-quality, science-based, spatial-temporal environmental analyses and data products that support and drive decision-making in the breeding and product development pipelines. [Mission]</a:t>
            </a:r>
          </a:p>
          <a:p>
            <a:r>
              <a:rPr lang="en-US" i="1">
                <a:solidFill>
                  <a:schemeClr val="accent2">
                    <a:lumMod val="50000"/>
                  </a:schemeClr>
                </a:solidFill>
              </a:rPr>
              <a:t>Enhancing breeding analytics through environmental (characterization, understanding) [vision]</a:t>
            </a:r>
          </a:p>
          <a:p>
            <a:r>
              <a:rPr lang="en-US" i="1">
                <a:solidFill>
                  <a:schemeClr val="accent2">
                    <a:lumMod val="50000"/>
                  </a:schemeClr>
                </a:solidFill>
              </a:rPr>
              <a:t>Empowering Decision Making through Environmental Analytics [mission]</a:t>
            </a:r>
          </a:p>
          <a:p>
            <a:r>
              <a:rPr lang="en-US" i="1">
                <a:solidFill>
                  <a:schemeClr val="accent2">
                    <a:lumMod val="50000"/>
                  </a:schemeClr>
                </a:solidFill>
              </a:rPr>
              <a:t>Harvesting more value through Environmental Analytics [mission]</a:t>
            </a:r>
          </a:p>
          <a:p>
            <a:r>
              <a:rPr lang="en-US" i="1">
                <a:solidFill>
                  <a:schemeClr val="accent2">
                    <a:lumMod val="50000"/>
                  </a:schemeClr>
                </a:solidFill>
              </a:rPr>
              <a:t>Environmental Analytics, Breeding (3.0) and Beyond</a:t>
            </a:r>
          </a:p>
          <a:p>
            <a:r>
              <a:rPr lang="en-US" i="1">
                <a:solidFill>
                  <a:schemeClr val="accent2">
                    <a:lumMod val="50000"/>
                  </a:schemeClr>
                </a:solidFill>
              </a:rPr>
              <a:t>A better world through Environmental Analytics</a:t>
            </a:r>
          </a:p>
          <a:p>
            <a:endParaRPr lang="en-US" i="1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Mission statements</a:t>
            </a:r>
          </a:p>
        </p:txBody>
      </p:sp>
    </p:spTree>
    <p:extLst>
      <p:ext uri="{BB962C8B-B14F-4D97-AF65-F5344CB8AC3E}">
        <p14:creationId xmlns:p14="http://schemas.microsoft.com/office/powerpoint/2010/main" val="201950697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Default Theme">
  <a:themeElements>
    <a:clrScheme name="Monsanto Plant Breeding">
      <a:dk1>
        <a:srgbClr val="52410F"/>
      </a:dk1>
      <a:lt1>
        <a:srgbClr val="E7EBB7"/>
      </a:lt1>
      <a:dk2>
        <a:srgbClr val="35823D"/>
      </a:dk2>
      <a:lt2>
        <a:srgbClr val="FFFFFF"/>
      </a:lt2>
      <a:accent1>
        <a:srgbClr val="B4BD35"/>
      </a:accent1>
      <a:accent2>
        <a:srgbClr val="79A23F"/>
      </a:accent2>
      <a:accent3>
        <a:srgbClr val="376339"/>
      </a:accent3>
      <a:accent4>
        <a:srgbClr val="4E4230"/>
      </a:accent4>
      <a:accent5>
        <a:srgbClr val="4E4230"/>
      </a:accent5>
      <a:accent6>
        <a:srgbClr val="FFFFFF"/>
      </a:accent6>
      <a:hlink>
        <a:srgbClr val="A3B739"/>
      </a:hlink>
      <a:folHlink>
        <a:srgbClr val="CB61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</Words>
  <Application>Microsoft Office PowerPoint</Application>
  <PresentationFormat>Widescreen</PresentationFormat>
  <Paragraphs>94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Mangal</vt:lpstr>
      <vt:lpstr>Wingdings</vt:lpstr>
      <vt:lpstr>Default Theme</vt:lpstr>
      <vt:lpstr>Global Breeding Analytics Team – Vision Our Mission: Harvesting Value Through Analytics </vt:lpstr>
      <vt:lpstr>Environment &amp; Spatial Analytics Strategy Aligned with GBA Vision</vt:lpstr>
      <vt:lpstr>Environment &amp; Spatial Analytics Team – Strategy </vt:lpstr>
      <vt:lpstr>PowerPoint Presentation</vt:lpstr>
      <vt:lpstr>Where do we influence?</vt:lpstr>
      <vt:lpstr>Vision &amp; Mission:  Does this resonate with you?</vt:lpstr>
      <vt:lpstr>Environment &amp; Spatial Analytics Team Our Mission: Best in-class product characterization, positioning and transfer globally. </vt:lpstr>
      <vt:lpstr>PowerPoint Presentation</vt:lpstr>
      <vt:lpstr>Mission statements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Breeding Analytics Team – Vision Our Mission: Harvesting Value Through Analytics</dc:title>
  <dc:creator>MOHAN, MIDHUN [AG-Contractor/1005]</dc:creator>
  <cp:lastModifiedBy>MOHAN, MIDHUN [AG-Contractor/1005]</cp:lastModifiedBy>
  <cp:revision>2</cp:revision>
  <dcterms:modified xsi:type="dcterms:W3CDTF">2017-09-18T16:28:56Z</dcterms:modified>
</cp:coreProperties>
</file>

<file path=docProps/thumbnail.jpeg>
</file>